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5"/>
  </p:notesMasterIdLst>
  <p:sldIdLst>
    <p:sldId id="28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8CD25-BE5D-4C48-A5B6-03E6B14E6E32}" v="68" dt="2024-12-05T16:33:33.673"/>
    <p1510:client id="{63C63888-77CD-4DD5-A0F4-635353405C18}" v="556" dt="2024-12-04T20:00:13.507"/>
    <p1510:client id="{7B898F0A-4937-4568-A45F-52B52E2AB3DB}" v="20" dt="2024-12-05T16:28:38.5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rard, Lori A." userId="S::lgirard@nd.gov::fd48711b-e413-450a-aec3-d01d270ca544" providerId="AD" clId="Web-{7B898F0A-4937-4568-A45F-52B52E2AB3DB}"/>
    <pc:docChg chg="modSld">
      <pc:chgData name="Girard, Lori A." userId="S::lgirard@nd.gov::fd48711b-e413-450a-aec3-d01d270ca544" providerId="AD" clId="Web-{7B898F0A-4937-4568-A45F-52B52E2AB3DB}" dt="2024-12-05T16:28:38.565" v="11" actId="20577"/>
      <pc:docMkLst>
        <pc:docMk/>
      </pc:docMkLst>
      <pc:sldChg chg="modSp">
        <pc:chgData name="Girard, Lori A." userId="S::lgirard@nd.gov::fd48711b-e413-450a-aec3-d01d270ca544" providerId="AD" clId="Web-{7B898F0A-4937-4568-A45F-52B52E2AB3DB}" dt="2024-12-05T16:28:38.565" v="11" actId="20577"/>
        <pc:sldMkLst>
          <pc:docMk/>
          <pc:sldMk cId="0" sldId="271"/>
        </pc:sldMkLst>
        <pc:spChg chg="mod">
          <ac:chgData name="Girard, Lori A." userId="S::lgirard@nd.gov::fd48711b-e413-450a-aec3-d01d270ca544" providerId="AD" clId="Web-{7B898F0A-4937-4568-A45F-52B52E2AB3DB}" dt="2024-12-05T16:28:38.565" v="11" actId="20577"/>
          <ac:spMkLst>
            <pc:docMk/>
            <pc:sldMk cId="0" sldId="271"/>
            <ac:spMk id="9" creationId="{34BB4E86-BF11-1F32-581E-EB5E232D59A5}"/>
          </ac:spMkLst>
        </pc:spChg>
      </pc:sldChg>
    </pc:docChg>
  </pc:docChgLst>
  <pc:docChgLst>
    <pc:chgData name="Girard, Lori A." userId="S::lgirard@nd.gov::fd48711b-e413-450a-aec3-d01d270ca544" providerId="AD" clId="Web-{4948CD25-BE5D-4C48-A5B6-03E6B14E6E32}"/>
    <pc:docChg chg="modSld">
      <pc:chgData name="Girard, Lori A." userId="S::lgirard@nd.gov::fd48711b-e413-450a-aec3-d01d270ca544" providerId="AD" clId="Web-{4948CD25-BE5D-4C48-A5B6-03E6B14E6E32}" dt="2024-12-05T16:33:30.063" v="41" actId="20577"/>
      <pc:docMkLst>
        <pc:docMk/>
      </pc:docMkLst>
      <pc:sldChg chg="modSp">
        <pc:chgData name="Girard, Lori A." userId="S::lgirard@nd.gov::fd48711b-e413-450a-aec3-d01d270ca544" providerId="AD" clId="Web-{4948CD25-BE5D-4C48-A5B6-03E6B14E6E32}" dt="2024-12-05T16:31:38.452" v="21" actId="20577"/>
        <pc:sldMkLst>
          <pc:docMk/>
          <pc:sldMk cId="0" sldId="271"/>
        </pc:sldMkLst>
        <pc:spChg chg="mod">
          <ac:chgData name="Girard, Lori A." userId="S::lgirard@nd.gov::fd48711b-e413-450a-aec3-d01d270ca544" providerId="AD" clId="Web-{4948CD25-BE5D-4C48-A5B6-03E6B14E6E32}" dt="2024-12-05T16:31:38.452" v="21" actId="20577"/>
          <ac:spMkLst>
            <pc:docMk/>
            <pc:sldMk cId="0" sldId="271"/>
            <ac:spMk id="9" creationId="{34BB4E86-BF11-1F32-581E-EB5E232D59A5}"/>
          </ac:spMkLst>
        </pc:spChg>
      </pc:sldChg>
      <pc:sldChg chg="modSp">
        <pc:chgData name="Girard, Lori A." userId="S::lgirard@nd.gov::fd48711b-e413-450a-aec3-d01d270ca544" providerId="AD" clId="Web-{4948CD25-BE5D-4C48-A5B6-03E6B14E6E32}" dt="2024-12-05T16:32:02.937" v="30" actId="1076"/>
        <pc:sldMkLst>
          <pc:docMk/>
          <pc:sldMk cId="0" sldId="277"/>
        </pc:sldMkLst>
        <pc:spChg chg="mod">
          <ac:chgData name="Girard, Lori A." userId="S::lgirard@nd.gov::fd48711b-e413-450a-aec3-d01d270ca544" providerId="AD" clId="Web-{4948CD25-BE5D-4C48-A5B6-03E6B14E6E32}" dt="2024-12-05T16:31:58.343" v="29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Girard, Lori A." userId="S::lgirard@nd.gov::fd48711b-e413-450a-aec3-d01d270ca544" providerId="AD" clId="Web-{4948CD25-BE5D-4C48-A5B6-03E6B14E6E32}" dt="2024-12-05T16:32:02.937" v="30" actId="1076"/>
          <ac:spMkLst>
            <pc:docMk/>
            <pc:sldMk cId="0" sldId="277"/>
            <ac:spMk id="5" creationId="{BB58E96A-FC40-FE45-3175-5C8CAB6AA104}"/>
          </ac:spMkLst>
        </pc:spChg>
      </pc:sldChg>
      <pc:sldChg chg="modSp">
        <pc:chgData name="Girard, Lori A." userId="S::lgirard@nd.gov::fd48711b-e413-450a-aec3-d01d270ca544" providerId="AD" clId="Web-{4948CD25-BE5D-4C48-A5B6-03E6B14E6E32}" dt="2024-12-05T16:32:40.906" v="39" actId="1076"/>
        <pc:sldMkLst>
          <pc:docMk/>
          <pc:sldMk cId="0" sldId="285"/>
        </pc:sldMkLst>
        <pc:spChg chg="mod">
          <ac:chgData name="Girard, Lori A." userId="S::lgirard@nd.gov::fd48711b-e413-450a-aec3-d01d270ca544" providerId="AD" clId="Web-{4948CD25-BE5D-4C48-A5B6-03E6B14E6E32}" dt="2024-12-05T16:32:40.906" v="39" actId="1076"/>
          <ac:spMkLst>
            <pc:docMk/>
            <pc:sldMk cId="0" sldId="285"/>
            <ac:spMk id="11" creationId="{8C343C31-8A3E-45C8-709A-ECEF742EFA3F}"/>
          </ac:spMkLst>
        </pc:spChg>
        <pc:picChg chg="mod">
          <ac:chgData name="Girard, Lori A." userId="S::lgirard@nd.gov::fd48711b-e413-450a-aec3-d01d270ca544" providerId="AD" clId="Web-{4948CD25-BE5D-4C48-A5B6-03E6B14E6E32}" dt="2024-12-05T16:32:37.765" v="38" actId="14100"/>
          <ac:picMkLst>
            <pc:docMk/>
            <pc:sldMk cId="0" sldId="285"/>
            <ac:picMk id="16" creationId="{0971E66F-CA13-43F5-DCF7-3F1F02DCA6C5}"/>
          </ac:picMkLst>
        </pc:picChg>
      </pc:sldChg>
      <pc:sldChg chg="modSp">
        <pc:chgData name="Girard, Lori A." userId="S::lgirard@nd.gov::fd48711b-e413-450a-aec3-d01d270ca544" providerId="AD" clId="Web-{4948CD25-BE5D-4C48-A5B6-03E6B14E6E32}" dt="2024-12-05T16:33:30.063" v="41" actId="20577"/>
        <pc:sldMkLst>
          <pc:docMk/>
          <pc:sldMk cId="1247545498" sldId="286"/>
        </pc:sldMkLst>
        <pc:spChg chg="mod">
          <ac:chgData name="Girard, Lori A." userId="S::lgirard@nd.gov::fd48711b-e413-450a-aec3-d01d270ca544" providerId="AD" clId="Web-{4948CD25-BE5D-4C48-A5B6-03E6B14E6E32}" dt="2024-12-05T16:33:30.063" v="41" actId="20577"/>
          <ac:spMkLst>
            <pc:docMk/>
            <pc:sldMk cId="1247545498" sldId="286"/>
            <ac:spMk id="3" creationId="{83109FEA-FBF7-A54B-1078-F7FFD7C26765}"/>
          </ac:spMkLst>
        </pc:spChg>
      </pc:sldChg>
    </pc:docChg>
  </pc:docChgLst>
  <pc:docChgLst>
    <pc:chgData name="Girard, Lori A." userId="S::lgirard@nd.gov::fd48711b-e413-450a-aec3-d01d270ca544" providerId="AD" clId="Web-{63C63888-77CD-4DD5-A0F4-635353405C18}"/>
    <pc:docChg chg="modSld">
      <pc:chgData name="Girard, Lori A." userId="S::lgirard@nd.gov::fd48711b-e413-450a-aec3-d01d270ca544" providerId="AD" clId="Web-{63C63888-77CD-4DD5-A0F4-635353405C18}" dt="2024-12-04T20:00:13.507" v="325" actId="1076"/>
      <pc:docMkLst>
        <pc:docMk/>
      </pc:docMkLst>
      <pc:sldChg chg="addSp delSp modSp">
        <pc:chgData name="Girard, Lori A." userId="S::lgirard@nd.gov::fd48711b-e413-450a-aec3-d01d270ca544" providerId="AD" clId="Web-{63C63888-77CD-4DD5-A0F4-635353405C18}" dt="2024-12-04T19:55:00.144" v="291" actId="1076"/>
        <pc:sldMkLst>
          <pc:docMk/>
          <pc:sldMk cId="0" sldId="271"/>
        </pc:sldMkLst>
        <pc:spChg chg="add mod">
          <ac:chgData name="Girard, Lori A." userId="S::lgirard@nd.gov::fd48711b-e413-450a-aec3-d01d270ca544" providerId="AD" clId="Web-{63C63888-77CD-4DD5-A0F4-635353405C18}" dt="2024-12-04T19:54:54.519" v="290"/>
          <ac:spMkLst>
            <pc:docMk/>
            <pc:sldMk cId="0" sldId="271"/>
            <ac:spMk id="9" creationId="{34BB4E86-BF11-1F32-581E-EB5E232D59A5}"/>
          </ac:spMkLst>
        </pc:spChg>
        <pc:picChg chg="add del mod">
          <ac:chgData name="Girard, Lori A." userId="S::lgirard@nd.gov::fd48711b-e413-450a-aec3-d01d270ca544" providerId="AD" clId="Web-{63C63888-77CD-4DD5-A0F4-635353405C18}" dt="2024-12-04T19:49:07.266" v="165"/>
          <ac:picMkLst>
            <pc:docMk/>
            <pc:sldMk cId="0" sldId="271"/>
            <ac:picMk id="8" creationId="{7D3DC6B0-0074-2524-1EC3-D25E9DE05505}"/>
          </ac:picMkLst>
        </pc:picChg>
        <pc:picChg chg="add mod">
          <ac:chgData name="Girard, Lori A." userId="S::lgirard@nd.gov::fd48711b-e413-450a-aec3-d01d270ca544" providerId="AD" clId="Web-{63C63888-77CD-4DD5-A0F4-635353405C18}" dt="2024-12-04T19:55:00.144" v="291" actId="1076"/>
          <ac:picMkLst>
            <pc:docMk/>
            <pc:sldMk cId="0" sldId="271"/>
            <ac:picMk id="10" creationId="{B10F0637-EAE1-244C-A031-A021D2BE6EE4}"/>
          </ac:picMkLst>
        </pc:picChg>
      </pc:sldChg>
      <pc:sldChg chg="addSp modSp">
        <pc:chgData name="Girard, Lori A." userId="S::lgirard@nd.gov::fd48711b-e413-450a-aec3-d01d270ca544" providerId="AD" clId="Web-{63C63888-77CD-4DD5-A0F4-635353405C18}" dt="2024-12-04T19:54:28.957" v="285"/>
        <pc:sldMkLst>
          <pc:docMk/>
          <pc:sldMk cId="0" sldId="277"/>
        </pc:sldMkLst>
        <pc:spChg chg="add mod">
          <ac:chgData name="Girard, Lori A." userId="S::lgirard@nd.gov::fd48711b-e413-450a-aec3-d01d270ca544" providerId="AD" clId="Web-{63C63888-77CD-4DD5-A0F4-635353405C18}" dt="2024-12-04T19:54:28.957" v="285"/>
          <ac:spMkLst>
            <pc:docMk/>
            <pc:sldMk cId="0" sldId="277"/>
            <ac:spMk id="5" creationId="{BB58E96A-FC40-FE45-3175-5C8CAB6AA104}"/>
          </ac:spMkLst>
        </pc:spChg>
        <pc:picChg chg="add mod">
          <ac:chgData name="Girard, Lori A." userId="S::lgirard@nd.gov::fd48711b-e413-450a-aec3-d01d270ca544" providerId="AD" clId="Web-{63C63888-77CD-4DD5-A0F4-635353405C18}" dt="2024-12-04T19:53:42.050" v="280" actId="1076"/>
          <ac:picMkLst>
            <pc:docMk/>
            <pc:sldMk cId="0" sldId="277"/>
            <ac:picMk id="9" creationId="{666F1FA5-8DCD-F988-9091-303FE0A26AF0}"/>
          </ac:picMkLst>
        </pc:picChg>
      </pc:sldChg>
      <pc:sldChg chg="addSp delSp modSp">
        <pc:chgData name="Girard, Lori A." userId="S::lgirard@nd.gov::fd48711b-e413-450a-aec3-d01d270ca544" providerId="AD" clId="Web-{63C63888-77CD-4DD5-A0F4-635353405C18}" dt="2024-12-04T20:00:13.507" v="325" actId="1076"/>
        <pc:sldMkLst>
          <pc:docMk/>
          <pc:sldMk cId="0" sldId="285"/>
        </pc:sldMkLst>
        <pc:spChg chg="add mod">
          <ac:chgData name="Girard, Lori A." userId="S::lgirard@nd.gov::fd48711b-e413-450a-aec3-d01d270ca544" providerId="AD" clId="Web-{63C63888-77CD-4DD5-A0F4-635353405C18}" dt="2024-12-04T20:00:10.226" v="324" actId="1076"/>
          <ac:spMkLst>
            <pc:docMk/>
            <pc:sldMk cId="0" sldId="285"/>
            <ac:spMk id="11" creationId="{8C343C31-8A3E-45C8-709A-ECEF742EFA3F}"/>
          </ac:spMkLst>
        </pc:spChg>
        <pc:picChg chg="add del mod">
          <ac:chgData name="Girard, Lori A." userId="S::lgirard@nd.gov::fd48711b-e413-450a-aec3-d01d270ca544" providerId="AD" clId="Web-{63C63888-77CD-4DD5-A0F4-635353405C18}" dt="2024-12-04T19:58:24.771" v="308"/>
          <ac:picMkLst>
            <pc:docMk/>
            <pc:sldMk cId="0" sldId="285"/>
            <ac:picMk id="13" creationId="{701D83E5-8A48-37C5-0B24-BEEF6544BEA3}"/>
          </ac:picMkLst>
        </pc:picChg>
        <pc:picChg chg="add del mod">
          <ac:chgData name="Girard, Lori A." userId="S::lgirard@nd.gov::fd48711b-e413-450a-aec3-d01d270ca544" providerId="AD" clId="Web-{63C63888-77CD-4DD5-A0F4-635353405C18}" dt="2024-12-04T19:59:50.897" v="320"/>
          <ac:picMkLst>
            <pc:docMk/>
            <pc:sldMk cId="0" sldId="285"/>
            <ac:picMk id="15" creationId="{46157DC1-4BF8-3915-E954-1780125DD091}"/>
          </ac:picMkLst>
        </pc:picChg>
        <pc:picChg chg="add mod">
          <ac:chgData name="Girard, Lori A." userId="S::lgirard@nd.gov::fd48711b-e413-450a-aec3-d01d270ca544" providerId="AD" clId="Web-{63C63888-77CD-4DD5-A0F4-635353405C18}" dt="2024-12-04T20:00:13.507" v="325" actId="1076"/>
          <ac:picMkLst>
            <pc:docMk/>
            <pc:sldMk cId="0" sldId="285"/>
            <ac:picMk id="16" creationId="{0971E66F-CA13-43F5-DCF7-3F1F02DCA6C5}"/>
          </ac:picMkLst>
        </pc:picChg>
      </pc:sldChg>
    </pc:docChg>
  </pc:docChgLst>
  <pc:docChgLst>
    <pc:chgData name="Klocke-Joyce, Melissa L." userId="3600a5af-9bd7-4c42-a733-794794c5b2a8" providerId="ADAL" clId="{00674E2E-DC12-493B-9F95-733C6FC589F3}"/>
    <pc:docChg chg="modSld">
      <pc:chgData name="Klocke-Joyce, Melissa L." userId="3600a5af-9bd7-4c42-a733-794794c5b2a8" providerId="ADAL" clId="{00674E2E-DC12-493B-9F95-733C6FC589F3}" dt="2024-02-16T17:20:27.798" v="9" actId="113"/>
      <pc:docMkLst>
        <pc:docMk/>
      </pc:docMkLst>
      <pc:sldChg chg="addSp modSp mod">
        <pc:chgData name="Klocke-Joyce, Melissa L." userId="3600a5af-9bd7-4c42-a733-794794c5b2a8" providerId="ADAL" clId="{00674E2E-DC12-493B-9F95-733C6FC589F3}" dt="2024-02-16T17:20:27.798" v="9" actId="113"/>
        <pc:sldMkLst>
          <pc:docMk/>
          <pc:sldMk cId="1247545498" sldId="286"/>
        </pc:sldMkLst>
        <pc:spChg chg="add mod">
          <ac:chgData name="Klocke-Joyce, Melissa L." userId="3600a5af-9bd7-4c42-a733-794794c5b2a8" providerId="ADAL" clId="{00674E2E-DC12-493B-9F95-733C6FC589F3}" dt="2024-02-16T17:20:27.798" v="9" actId="113"/>
          <ac:spMkLst>
            <pc:docMk/>
            <pc:sldMk cId="1247545498" sldId="286"/>
            <ac:spMk id="3" creationId="{83109FEA-FBF7-A54B-1078-F7FFD7C26765}"/>
          </ac:spMkLst>
        </pc:spChg>
        <pc:spChg chg="mod">
          <ac:chgData name="Klocke-Joyce, Melissa L." userId="3600a5af-9bd7-4c42-a733-794794c5b2a8" providerId="ADAL" clId="{00674E2E-DC12-493B-9F95-733C6FC589F3}" dt="2024-02-16T17:20:08.411" v="0" actId="20577"/>
          <ac:spMkLst>
            <pc:docMk/>
            <pc:sldMk cId="1247545498" sldId="286"/>
            <ac:spMk id="4" creationId="{ADDFF1AB-776F-4B66-A9E8-F6821ABE7FE8}"/>
          </ac:spMkLst>
        </pc:spChg>
      </pc:sldChg>
    </pc:docChg>
  </pc:docChgLst>
  <pc:docChgLst>
    <pc:chgData name="Klocke-Joyce, Melissa L." userId="3600a5af-9bd7-4c42-a733-794794c5b2a8" providerId="ADAL" clId="{C474FB17-0423-4F5D-8BD0-2759178A5A5B}"/>
    <pc:docChg chg="undo custSel addSld delSld modSld sldOrd">
      <pc:chgData name="Klocke-Joyce, Melissa L." userId="3600a5af-9bd7-4c42-a733-794794c5b2a8" providerId="ADAL" clId="{C474FB17-0423-4F5D-8BD0-2759178A5A5B}" dt="2022-08-29T20:14:32.102" v="111" actId="20577"/>
      <pc:docMkLst>
        <pc:docMk/>
      </pc:docMkLst>
      <pc:sldChg chg="addSp delSp modSp del mod">
        <pc:chgData name="Klocke-Joyce, Melissa L." userId="3600a5af-9bd7-4c42-a733-794794c5b2a8" providerId="ADAL" clId="{C474FB17-0423-4F5D-8BD0-2759178A5A5B}" dt="2022-08-29T20:13:46.022" v="97" actId="47"/>
        <pc:sldMkLst>
          <pc:docMk/>
          <pc:sldMk cId="0" sldId="256"/>
        </pc:sldMkLst>
        <pc:spChg chg="add del mod">
          <ac:chgData name="Klocke-Joyce, Melissa L." userId="3600a5af-9bd7-4c42-a733-794794c5b2a8" providerId="ADAL" clId="{C474FB17-0423-4F5D-8BD0-2759178A5A5B}" dt="2022-08-29T20:13:07.480" v="15" actId="21"/>
          <ac:spMkLst>
            <pc:docMk/>
            <pc:sldMk cId="0" sldId="256"/>
            <ac:spMk id="6" creationId="{00000000-0000-0000-0000-000000000000}"/>
          </ac:spMkLst>
        </pc:spChg>
        <pc:picChg chg="del">
          <ac:chgData name="Klocke-Joyce, Melissa L." userId="3600a5af-9bd7-4c42-a733-794794c5b2a8" providerId="ADAL" clId="{C474FB17-0423-4F5D-8BD0-2759178A5A5B}" dt="2022-08-29T20:12:41.837" v="3" actId="21"/>
          <ac:picMkLst>
            <pc:docMk/>
            <pc:sldMk cId="0" sldId="256"/>
            <ac:picMk id="5" creationId="{00000000-0000-0000-0000-000000000000}"/>
          </ac:picMkLst>
        </pc:picChg>
      </pc:sldChg>
      <pc:sldChg chg="addSp delSp modSp new mod ord">
        <pc:chgData name="Klocke-Joyce, Melissa L." userId="3600a5af-9bd7-4c42-a733-794794c5b2a8" providerId="ADAL" clId="{C474FB17-0423-4F5D-8BD0-2759178A5A5B}" dt="2022-08-29T20:14:32.102" v="111" actId="20577"/>
        <pc:sldMkLst>
          <pc:docMk/>
          <pc:sldMk cId="1247545498" sldId="286"/>
        </pc:sldMkLst>
        <pc:spChg chg="add del mod">
          <ac:chgData name="Klocke-Joyce, Melissa L." userId="3600a5af-9bd7-4c42-a733-794794c5b2a8" providerId="ADAL" clId="{C474FB17-0423-4F5D-8BD0-2759178A5A5B}" dt="2022-08-29T20:13:06.558" v="13" actId="767"/>
          <ac:spMkLst>
            <pc:docMk/>
            <pc:sldMk cId="1247545498" sldId="286"/>
            <ac:spMk id="3" creationId="{E5D9BFB2-18F0-4BBB-8B10-B6C63D955878}"/>
          </ac:spMkLst>
        </pc:spChg>
        <pc:spChg chg="add mod">
          <ac:chgData name="Klocke-Joyce, Melissa L." userId="3600a5af-9bd7-4c42-a733-794794c5b2a8" providerId="ADAL" clId="{C474FB17-0423-4F5D-8BD0-2759178A5A5B}" dt="2022-08-29T20:14:32.102" v="111" actId="20577"/>
          <ac:spMkLst>
            <pc:docMk/>
            <pc:sldMk cId="1247545498" sldId="286"/>
            <ac:spMk id="4" creationId="{ADDFF1AB-776F-4B66-A9E8-F6821ABE7FE8}"/>
          </ac:spMkLst>
        </pc:spChg>
        <pc:picChg chg="add del mod">
          <ac:chgData name="Klocke-Joyce, Melissa L." userId="3600a5af-9bd7-4c42-a733-794794c5b2a8" providerId="ADAL" clId="{C474FB17-0423-4F5D-8BD0-2759178A5A5B}" dt="2022-08-29T20:13:11.544" v="17"/>
          <ac:picMkLst>
            <pc:docMk/>
            <pc:sldMk cId="1247545498" sldId="286"/>
            <ac:picMk id="2" creationId="{3A55E9EB-DF92-48ED-964C-8A4D3F301008}"/>
          </ac:picMkLst>
        </pc:picChg>
        <pc:picChg chg="add mod">
          <ac:chgData name="Klocke-Joyce, Melissa L." userId="3600a5af-9bd7-4c42-a733-794794c5b2a8" providerId="ADAL" clId="{C474FB17-0423-4F5D-8BD0-2759178A5A5B}" dt="2022-08-29T20:14:02.856" v="101" actId="1076"/>
          <ac:picMkLst>
            <pc:docMk/>
            <pc:sldMk cId="1247545498" sldId="286"/>
            <ac:picMk id="1026" creationId="{ED428EDB-2ACE-4D34-A6CF-E954A22A8C17}"/>
          </ac:picMkLst>
        </pc:picChg>
      </pc:sldChg>
    </pc:docChg>
  </pc:docChgLst>
  <pc:docChgLst>
    <pc:chgData name="Klocke-Joyce, Melissa L." userId="3600a5af-9bd7-4c42-a733-794794c5b2a8" providerId="ADAL" clId="{FCF6BF00-9577-42F5-B3BB-09FFBFF463BB}"/>
    <pc:docChg chg="undo redo custSel delSld modSld sldOrd">
      <pc:chgData name="Klocke-Joyce, Melissa L." userId="3600a5af-9bd7-4c42-a733-794794c5b2a8" providerId="ADAL" clId="{FCF6BF00-9577-42F5-B3BB-09FFBFF463BB}" dt="2021-09-08T14:31:52.770" v="6372" actId="20577"/>
      <pc:docMkLst>
        <pc:docMk/>
      </pc:docMkLst>
      <pc:sldChg chg="modSp mod">
        <pc:chgData name="Klocke-Joyce, Melissa L." userId="3600a5af-9bd7-4c42-a733-794794c5b2a8" providerId="ADAL" clId="{FCF6BF00-9577-42F5-B3BB-09FFBFF463BB}" dt="2021-09-07T18:46:18.768" v="5812" actId="948"/>
        <pc:sldMkLst>
          <pc:docMk/>
          <pc:sldMk cId="0" sldId="256"/>
        </pc:sldMkLst>
        <pc:spChg chg="mod">
          <ac:chgData name="Klocke-Joyce, Melissa L." userId="3600a5af-9bd7-4c42-a733-794794c5b2a8" providerId="ADAL" clId="{FCF6BF00-9577-42F5-B3BB-09FFBFF463BB}" dt="2021-09-07T18:46:18.768" v="5812" actId="948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2T13:36:50.274" v="97" actId="20577"/>
        <pc:sldMkLst>
          <pc:docMk/>
          <pc:sldMk cId="0" sldId="257"/>
        </pc:sldMkLst>
        <pc:spChg chg="mod">
          <ac:chgData name="Klocke-Joyce, Melissa L." userId="3600a5af-9bd7-4c42-a733-794794c5b2a8" providerId="ADAL" clId="{FCF6BF00-9577-42F5-B3BB-09FFBFF463BB}" dt="2021-09-02T13:36:19.392" v="6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2T13:36:50.274" v="97" actId="20577"/>
          <ac:spMkLst>
            <pc:docMk/>
            <pc:sldMk cId="0" sldId="257"/>
            <ac:spMk id="3" creationId="{00000000-0000-0000-0000-000000000000}"/>
          </ac:spMkLst>
        </pc:spChg>
      </pc:sldChg>
      <pc:sldChg chg="delSp modSp mod ord">
        <pc:chgData name="Klocke-Joyce, Melissa L." userId="3600a5af-9bd7-4c42-a733-794794c5b2a8" providerId="ADAL" clId="{FCF6BF00-9577-42F5-B3BB-09FFBFF463BB}" dt="2021-09-02T13:35:28.724" v="59" actId="1076"/>
        <pc:sldMkLst>
          <pc:docMk/>
          <pc:sldMk cId="0" sldId="258"/>
        </pc:sldMkLst>
        <pc:spChg chg="mod">
          <ac:chgData name="Klocke-Joyce, Melissa L." userId="3600a5af-9bd7-4c42-a733-794794c5b2a8" providerId="ADAL" clId="{FCF6BF00-9577-42F5-B3BB-09FFBFF463BB}" dt="2021-09-02T13:35:28.724" v="59" actId="1076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Klocke-Joyce, Melissa L." userId="3600a5af-9bd7-4c42-a733-794794c5b2a8" providerId="ADAL" clId="{FCF6BF00-9577-42F5-B3BB-09FFBFF463BB}" dt="2021-09-02T13:33:21.700" v="53" actId="478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2T13:38:46.053" v="111" actId="113"/>
        <pc:sldMkLst>
          <pc:docMk/>
          <pc:sldMk cId="0" sldId="259"/>
        </pc:sldMkLst>
        <pc:spChg chg="mod">
          <ac:chgData name="Klocke-Joyce, Melissa L." userId="3600a5af-9bd7-4c42-a733-794794c5b2a8" providerId="ADAL" clId="{FCF6BF00-9577-42F5-B3BB-09FFBFF463BB}" dt="2021-09-02T13:38:46.053" v="111" actId="113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7T18:48:06.136" v="5823" actId="20577"/>
        <pc:sldMkLst>
          <pc:docMk/>
          <pc:sldMk cId="0" sldId="260"/>
        </pc:sldMkLst>
        <pc:spChg chg="mod">
          <ac:chgData name="Klocke-Joyce, Melissa L." userId="3600a5af-9bd7-4c42-a733-794794c5b2a8" providerId="ADAL" clId="{FCF6BF00-9577-42F5-B3BB-09FFBFF463BB}" dt="2021-09-07T18:48:06.136" v="5823" actId="20577"/>
          <ac:spMkLst>
            <pc:docMk/>
            <pc:sldMk cId="0" sldId="260"/>
            <ac:spMk id="5" creationId="{00000000-0000-0000-0000-000000000000}"/>
          </ac:spMkLst>
        </pc:spChg>
        <pc:grpChg chg="mod">
          <ac:chgData name="Klocke-Joyce, Melissa L." userId="3600a5af-9bd7-4c42-a733-794794c5b2a8" providerId="ADAL" clId="{FCF6BF00-9577-42F5-B3BB-09FFBFF463BB}" dt="2021-09-03T14:56:26.469" v="3180" actId="1076"/>
          <ac:grpSpMkLst>
            <pc:docMk/>
            <pc:sldMk cId="0" sldId="260"/>
            <ac:grpSpMk id="2" creationId="{00000000-0000-0000-0000-000000000000}"/>
          </ac:grpSpMkLst>
        </pc:grpChg>
      </pc:sldChg>
      <pc:sldChg chg="modSp mod">
        <pc:chgData name="Klocke-Joyce, Melissa L." userId="3600a5af-9bd7-4c42-a733-794794c5b2a8" providerId="ADAL" clId="{FCF6BF00-9577-42F5-B3BB-09FFBFF463BB}" dt="2021-09-02T14:35:57.191" v="200" actId="20577"/>
        <pc:sldMkLst>
          <pc:docMk/>
          <pc:sldMk cId="0" sldId="261"/>
        </pc:sldMkLst>
        <pc:spChg chg="mod">
          <ac:chgData name="Klocke-Joyce, Melissa L." userId="3600a5af-9bd7-4c42-a733-794794c5b2a8" providerId="ADAL" clId="{FCF6BF00-9577-42F5-B3BB-09FFBFF463BB}" dt="2021-09-02T13:42:24.858" v="191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2T14:35:57.191" v="200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3T16:02:28.681" v="3824" actId="113"/>
        <pc:sldMkLst>
          <pc:docMk/>
          <pc:sldMk cId="0" sldId="262"/>
        </pc:sldMkLst>
        <pc:spChg chg="mod">
          <ac:chgData name="Klocke-Joyce, Melissa L." userId="3600a5af-9bd7-4c42-a733-794794c5b2a8" providerId="ADAL" clId="{FCF6BF00-9577-42F5-B3BB-09FFBFF463BB}" dt="2021-09-03T16:02:28.681" v="3824" actId="113"/>
          <ac:spMkLst>
            <pc:docMk/>
            <pc:sldMk cId="0" sldId="262"/>
            <ac:spMk id="7" creationId="{00000000-0000-0000-0000-000000000000}"/>
          </ac:spMkLst>
        </pc:spChg>
      </pc:sldChg>
      <pc:sldChg chg="addSp delSp modSp mod">
        <pc:chgData name="Klocke-Joyce, Melissa L." userId="3600a5af-9bd7-4c42-a733-794794c5b2a8" providerId="ADAL" clId="{FCF6BF00-9577-42F5-B3BB-09FFBFF463BB}" dt="2021-09-07T18:50:37.535" v="5847" actId="20577"/>
        <pc:sldMkLst>
          <pc:docMk/>
          <pc:sldMk cId="0" sldId="263"/>
        </pc:sldMkLst>
        <pc:spChg chg="mod">
          <ac:chgData name="Klocke-Joyce, Melissa L." userId="3600a5af-9bd7-4c42-a733-794794c5b2a8" providerId="ADAL" clId="{FCF6BF00-9577-42F5-B3BB-09FFBFF463BB}" dt="2021-09-03T16:02:39.087" v="3825" actId="113"/>
          <ac:spMkLst>
            <pc:docMk/>
            <pc:sldMk cId="0" sldId="263"/>
            <ac:spMk id="5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7T18:50:37.535" v="5847" actId="20577"/>
          <ac:spMkLst>
            <pc:docMk/>
            <pc:sldMk cId="0" sldId="263"/>
            <ac:spMk id="6" creationId="{00000000-0000-0000-0000-000000000000}"/>
          </ac:spMkLst>
        </pc:spChg>
        <pc:spChg chg="add del mod">
          <ac:chgData name="Klocke-Joyce, Melissa L." userId="3600a5af-9bd7-4c42-a733-794794c5b2a8" providerId="ADAL" clId="{FCF6BF00-9577-42F5-B3BB-09FFBFF463BB}" dt="2021-09-03T15:14:13.445" v="3423" actId="478"/>
          <ac:spMkLst>
            <pc:docMk/>
            <pc:sldMk cId="0" sldId="263"/>
            <ac:spMk id="9" creationId="{17093FEA-73BC-4377-AEDD-A9323AAF20A3}"/>
          </ac:spMkLst>
        </pc:spChg>
        <pc:spChg chg="add mod">
          <ac:chgData name="Klocke-Joyce, Melissa L." userId="3600a5af-9bd7-4c42-a733-794794c5b2a8" providerId="ADAL" clId="{FCF6BF00-9577-42F5-B3BB-09FFBFF463BB}" dt="2021-09-03T15:14:57.487" v="3428" actId="14100"/>
          <ac:spMkLst>
            <pc:docMk/>
            <pc:sldMk cId="0" sldId="263"/>
            <ac:spMk id="10" creationId="{EC73F8FE-F4B4-4E1E-BC7D-D801EE8146ED}"/>
          </ac:spMkLst>
        </pc:spChg>
        <pc:grpChg chg="mod">
          <ac:chgData name="Klocke-Joyce, Melissa L." userId="3600a5af-9bd7-4c42-a733-794794c5b2a8" providerId="ADAL" clId="{FCF6BF00-9577-42F5-B3BB-09FFBFF463BB}" dt="2021-09-03T15:14:04.644" v="3420" actId="1076"/>
          <ac:grpSpMkLst>
            <pc:docMk/>
            <pc:sldMk cId="0" sldId="263"/>
            <ac:grpSpMk id="2" creationId="{00000000-0000-0000-0000-000000000000}"/>
          </ac:grpSpMkLst>
        </pc:grpChg>
        <pc:picChg chg="mod">
          <ac:chgData name="Klocke-Joyce, Melissa L." userId="3600a5af-9bd7-4c42-a733-794794c5b2a8" providerId="ADAL" clId="{FCF6BF00-9577-42F5-B3BB-09FFBFF463BB}" dt="2021-09-03T15:13:28.985" v="3417" actId="1076"/>
          <ac:picMkLst>
            <pc:docMk/>
            <pc:sldMk cId="0" sldId="263"/>
            <ac:picMk id="3" creationId="{00000000-0000-0000-0000-000000000000}"/>
          </ac:picMkLst>
        </pc:picChg>
        <pc:picChg chg="add del mod">
          <ac:chgData name="Klocke-Joyce, Melissa L." userId="3600a5af-9bd7-4c42-a733-794794c5b2a8" providerId="ADAL" clId="{FCF6BF00-9577-42F5-B3BB-09FFBFF463BB}" dt="2021-09-03T15:13:20.822" v="3415"/>
          <ac:picMkLst>
            <pc:docMk/>
            <pc:sldMk cId="0" sldId="263"/>
            <ac:picMk id="8" creationId="{E3971160-ACAD-4A6D-A981-9E531223E11B}"/>
          </ac:picMkLst>
        </pc:picChg>
      </pc:sldChg>
      <pc:sldChg chg="addSp modSp mod">
        <pc:chgData name="Klocke-Joyce, Melissa L." userId="3600a5af-9bd7-4c42-a733-794794c5b2a8" providerId="ADAL" clId="{FCF6BF00-9577-42F5-B3BB-09FFBFF463BB}" dt="2021-09-03T17:36:11.065" v="4512" actId="113"/>
        <pc:sldMkLst>
          <pc:docMk/>
          <pc:sldMk cId="0" sldId="264"/>
        </pc:sldMkLst>
        <pc:spChg chg="mod">
          <ac:chgData name="Klocke-Joyce, Melissa L." userId="3600a5af-9bd7-4c42-a733-794794c5b2a8" providerId="ADAL" clId="{FCF6BF00-9577-42F5-B3BB-09FFBFF463BB}" dt="2021-09-03T17:36:00.189" v="4507" actId="113"/>
          <ac:spMkLst>
            <pc:docMk/>
            <pc:sldMk cId="0" sldId="264"/>
            <ac:spMk id="6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7:36:11.065" v="4512" actId="113"/>
          <ac:spMkLst>
            <pc:docMk/>
            <pc:sldMk cId="0" sldId="264"/>
            <ac:spMk id="7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5:06:32.782" v="3283" actId="1037"/>
          <ac:spMkLst>
            <pc:docMk/>
            <pc:sldMk cId="0" sldId="264"/>
            <ac:spMk id="9" creationId="{49DD23CB-2095-45CB-8EFE-E153FC3EAB57}"/>
          </ac:spMkLst>
        </pc:spChg>
        <pc:grpChg chg="mod">
          <ac:chgData name="Klocke-Joyce, Melissa L." userId="3600a5af-9bd7-4c42-a733-794794c5b2a8" providerId="ADAL" clId="{FCF6BF00-9577-42F5-B3BB-09FFBFF463BB}" dt="2021-09-03T15:06:00.545" v="3273" actId="1076"/>
          <ac:grpSpMkLst>
            <pc:docMk/>
            <pc:sldMk cId="0" sldId="264"/>
            <ac:grpSpMk id="2" creationId="{00000000-0000-0000-0000-000000000000}"/>
          </ac:grpSpMkLst>
        </pc:grpChg>
      </pc:sldChg>
      <pc:sldChg chg="addSp delSp modSp mod">
        <pc:chgData name="Klocke-Joyce, Melissa L." userId="3600a5af-9bd7-4c42-a733-794794c5b2a8" providerId="ADAL" clId="{FCF6BF00-9577-42F5-B3BB-09FFBFF463BB}" dt="2021-09-03T18:24:57.936" v="4918" actId="20577"/>
        <pc:sldMkLst>
          <pc:docMk/>
          <pc:sldMk cId="0" sldId="265"/>
        </pc:sldMkLst>
        <pc:spChg chg="mod">
          <ac:chgData name="Klocke-Joyce, Melissa L." userId="3600a5af-9bd7-4c42-a733-794794c5b2a8" providerId="ADAL" clId="{FCF6BF00-9577-42F5-B3BB-09FFBFF463BB}" dt="2021-09-03T18:24:57.936" v="4918" actId="20577"/>
          <ac:spMkLst>
            <pc:docMk/>
            <pc:sldMk cId="0" sldId="265"/>
            <ac:spMk id="2" creationId="{00000000-0000-0000-0000-000000000000}"/>
          </ac:spMkLst>
        </pc:spChg>
        <pc:spChg chg="del topLvl">
          <ac:chgData name="Klocke-Joyce, Melissa L." userId="3600a5af-9bd7-4c42-a733-794794c5b2a8" providerId="ADAL" clId="{FCF6BF00-9577-42F5-B3BB-09FFBFF463BB}" dt="2021-09-03T15:18:03.046" v="3448" actId="478"/>
          <ac:spMkLst>
            <pc:docMk/>
            <pc:sldMk cId="0" sldId="265"/>
            <ac:spMk id="5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5:20:14.016" v="3485" actId="1038"/>
          <ac:spMkLst>
            <pc:docMk/>
            <pc:sldMk cId="0" sldId="265"/>
            <ac:spMk id="8" creationId="{E2E92FB5-EF0A-4608-A8F9-44F14C224709}"/>
          </ac:spMkLst>
        </pc:spChg>
        <pc:spChg chg="add mod">
          <ac:chgData name="Klocke-Joyce, Melissa L." userId="3600a5af-9bd7-4c42-a733-794794c5b2a8" providerId="ADAL" clId="{FCF6BF00-9577-42F5-B3BB-09FFBFF463BB}" dt="2021-09-03T15:20:25.317" v="3488" actId="1037"/>
          <ac:spMkLst>
            <pc:docMk/>
            <pc:sldMk cId="0" sldId="265"/>
            <ac:spMk id="9" creationId="{E108AB2A-BAFF-4CF7-9217-02B27D2F7721}"/>
          </ac:spMkLst>
        </pc:spChg>
        <pc:spChg chg="add mod">
          <ac:chgData name="Klocke-Joyce, Melissa L." userId="3600a5af-9bd7-4c42-a733-794794c5b2a8" providerId="ADAL" clId="{FCF6BF00-9577-42F5-B3BB-09FFBFF463BB}" dt="2021-09-03T15:20:30.488" v="3489" actId="1038"/>
          <ac:spMkLst>
            <pc:docMk/>
            <pc:sldMk cId="0" sldId="265"/>
            <ac:spMk id="10" creationId="{FF9B800F-28A5-4ED1-9830-CA51333640B2}"/>
          </ac:spMkLst>
        </pc:spChg>
        <pc:spChg chg="add mod">
          <ac:chgData name="Klocke-Joyce, Melissa L." userId="3600a5af-9bd7-4c42-a733-794794c5b2a8" providerId="ADAL" clId="{FCF6BF00-9577-42F5-B3BB-09FFBFF463BB}" dt="2021-09-03T15:20:33.162" v="3490" actId="1038"/>
          <ac:spMkLst>
            <pc:docMk/>
            <pc:sldMk cId="0" sldId="265"/>
            <ac:spMk id="11" creationId="{2BE06A8B-6F2C-417B-9094-26512FF98903}"/>
          </ac:spMkLst>
        </pc:spChg>
        <pc:grpChg chg="del mod">
          <ac:chgData name="Klocke-Joyce, Melissa L." userId="3600a5af-9bd7-4c42-a733-794794c5b2a8" providerId="ADAL" clId="{FCF6BF00-9577-42F5-B3BB-09FFBFF463BB}" dt="2021-09-03T15:18:03.046" v="3448" actId="478"/>
          <ac:grpSpMkLst>
            <pc:docMk/>
            <pc:sldMk cId="0" sldId="265"/>
            <ac:grpSpMk id="3" creationId="{00000000-0000-0000-0000-000000000000}"/>
          </ac:grpSpMkLst>
        </pc:grpChg>
        <pc:picChg chg="mod topLvl">
          <ac:chgData name="Klocke-Joyce, Melissa L." userId="3600a5af-9bd7-4c42-a733-794794c5b2a8" providerId="ADAL" clId="{FCF6BF00-9577-42F5-B3BB-09FFBFF463BB}" dt="2021-09-03T15:20:07.408" v="3482" actId="1037"/>
          <ac:picMkLst>
            <pc:docMk/>
            <pc:sldMk cId="0" sldId="265"/>
            <ac:picMk id="4" creationId="{00000000-0000-0000-0000-000000000000}"/>
          </ac:picMkLst>
        </pc:picChg>
      </pc:sldChg>
      <pc:sldChg chg="delSp modSp mod">
        <pc:chgData name="Klocke-Joyce, Melissa L." userId="3600a5af-9bd7-4c42-a733-794794c5b2a8" providerId="ADAL" clId="{FCF6BF00-9577-42F5-B3BB-09FFBFF463BB}" dt="2021-09-03T15:22:46.922" v="3500" actId="14100"/>
        <pc:sldMkLst>
          <pc:docMk/>
          <pc:sldMk cId="0" sldId="266"/>
        </pc:sldMkLst>
        <pc:spChg chg="mod">
          <ac:chgData name="Klocke-Joyce, Melissa L." userId="3600a5af-9bd7-4c42-a733-794794c5b2a8" providerId="ADAL" clId="{FCF6BF00-9577-42F5-B3BB-09FFBFF463BB}" dt="2021-09-03T15:22:46.922" v="3500" actId="14100"/>
          <ac:spMkLst>
            <pc:docMk/>
            <pc:sldMk cId="0" sldId="266"/>
            <ac:spMk id="4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5:21:53.748" v="3496" actId="113"/>
          <ac:spMkLst>
            <pc:docMk/>
            <pc:sldMk cId="0" sldId="266"/>
            <ac:spMk id="5" creationId="{00000000-0000-0000-0000-000000000000}"/>
          </ac:spMkLst>
        </pc:spChg>
        <pc:spChg chg="del mod">
          <ac:chgData name="Klocke-Joyce, Melissa L." userId="3600a5af-9bd7-4c42-a733-794794c5b2a8" providerId="ADAL" clId="{FCF6BF00-9577-42F5-B3BB-09FFBFF463BB}" dt="2021-09-02T14:57:51.902" v="438" actId="478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7T18:56:54.935" v="5902" actId="115"/>
        <pc:sldMkLst>
          <pc:docMk/>
          <pc:sldMk cId="0" sldId="267"/>
        </pc:sldMkLst>
        <pc:spChg chg="mod">
          <ac:chgData name="Klocke-Joyce, Melissa L." userId="3600a5af-9bd7-4c42-a733-794794c5b2a8" providerId="ADAL" clId="{FCF6BF00-9577-42F5-B3BB-09FFBFF463BB}" dt="2021-09-07T18:56:54.935" v="5902" actId="115"/>
          <ac:spMkLst>
            <pc:docMk/>
            <pc:sldMk cId="0" sldId="267"/>
            <ac:spMk id="6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5:35:46.332" v="3673" actId="1036"/>
          <ac:spMkLst>
            <pc:docMk/>
            <pc:sldMk cId="0" sldId="267"/>
            <ac:spMk id="7" creationId="{00000000-0000-0000-0000-000000000000}"/>
          </ac:spMkLst>
        </pc:spChg>
        <pc:grpChg chg="mod">
          <ac:chgData name="Klocke-Joyce, Melissa L." userId="3600a5af-9bd7-4c42-a733-794794c5b2a8" providerId="ADAL" clId="{FCF6BF00-9577-42F5-B3BB-09FFBFF463BB}" dt="2021-09-07T18:56:54.581" v="5901" actId="1036"/>
          <ac:grpSpMkLst>
            <pc:docMk/>
            <pc:sldMk cId="0" sldId="267"/>
            <ac:grpSpMk id="2" creationId="{00000000-0000-0000-0000-000000000000}"/>
          </ac:grpSpMkLst>
        </pc:grpChg>
      </pc:sldChg>
      <pc:sldChg chg="modSp mod">
        <pc:chgData name="Klocke-Joyce, Melissa L." userId="3600a5af-9bd7-4c42-a733-794794c5b2a8" providerId="ADAL" clId="{FCF6BF00-9577-42F5-B3BB-09FFBFF463BB}" dt="2021-09-08T14:15:24.027" v="6161" actId="20577"/>
        <pc:sldMkLst>
          <pc:docMk/>
          <pc:sldMk cId="0" sldId="268"/>
        </pc:sldMkLst>
        <pc:spChg chg="mod">
          <ac:chgData name="Klocke-Joyce, Melissa L." userId="3600a5af-9bd7-4c42-a733-794794c5b2a8" providerId="ADAL" clId="{FCF6BF00-9577-42F5-B3BB-09FFBFF463BB}" dt="2021-09-08T14:15:24.027" v="6161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3T15:47:10.921" v="3737" actId="14100"/>
        <pc:sldMkLst>
          <pc:docMk/>
          <pc:sldMk cId="0" sldId="269"/>
        </pc:sldMkLst>
        <pc:spChg chg="mod">
          <ac:chgData name="Klocke-Joyce, Melissa L." userId="3600a5af-9bd7-4c42-a733-794794c5b2a8" providerId="ADAL" clId="{FCF6BF00-9577-42F5-B3BB-09FFBFF463BB}" dt="2021-09-03T15:47:10.921" v="3737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5:46:53.586" v="3736" actId="1076"/>
          <ac:spMkLst>
            <pc:docMk/>
            <pc:sldMk cId="0" sldId="269"/>
            <ac:spMk id="5" creationId="{00000000-0000-0000-0000-000000000000}"/>
          </ac:spMkLst>
        </pc:spChg>
        <pc:grpChg chg="mod">
          <ac:chgData name="Klocke-Joyce, Melissa L." userId="3600a5af-9bd7-4c42-a733-794794c5b2a8" providerId="ADAL" clId="{FCF6BF00-9577-42F5-B3BB-09FFBFF463BB}" dt="2021-09-03T15:46:49.100" v="3735" actId="14100"/>
          <ac:grpSpMkLst>
            <pc:docMk/>
            <pc:sldMk cId="0" sldId="269"/>
            <ac:grpSpMk id="2" creationId="{00000000-0000-0000-0000-000000000000}"/>
          </ac:grpSpMkLst>
        </pc:grpChg>
      </pc:sldChg>
      <pc:sldChg chg="addSp delSp modSp mod">
        <pc:chgData name="Klocke-Joyce, Melissa L." userId="3600a5af-9bd7-4c42-a733-794794c5b2a8" providerId="ADAL" clId="{FCF6BF00-9577-42F5-B3BB-09FFBFF463BB}" dt="2021-09-07T18:56:01.521" v="5889" actId="113"/>
        <pc:sldMkLst>
          <pc:docMk/>
          <pc:sldMk cId="0" sldId="270"/>
        </pc:sldMkLst>
        <pc:spChg chg="del topLvl">
          <ac:chgData name="Klocke-Joyce, Melissa L." userId="3600a5af-9bd7-4c42-a733-794794c5b2a8" providerId="ADAL" clId="{FCF6BF00-9577-42F5-B3BB-09FFBFF463BB}" dt="2021-09-03T15:48:16.870" v="3772" actId="478"/>
          <ac:spMkLst>
            <pc:docMk/>
            <pc:sldMk cId="0" sldId="270"/>
            <ac:spMk id="4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7T18:56:01.521" v="5889" actId="113"/>
          <ac:spMkLst>
            <pc:docMk/>
            <pc:sldMk cId="0" sldId="270"/>
            <ac:spMk id="5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5:48:42.271" v="3779" actId="14100"/>
          <ac:spMkLst>
            <pc:docMk/>
            <pc:sldMk cId="0" sldId="270"/>
            <ac:spMk id="7" creationId="{1D1D2F31-175F-478F-A4D3-7289D826E6B0}"/>
          </ac:spMkLst>
        </pc:spChg>
        <pc:spChg chg="add mod">
          <ac:chgData name="Klocke-Joyce, Melissa L." userId="3600a5af-9bd7-4c42-a733-794794c5b2a8" providerId="ADAL" clId="{FCF6BF00-9577-42F5-B3BB-09FFBFF463BB}" dt="2021-09-03T15:48:52.871" v="3781" actId="14100"/>
          <ac:spMkLst>
            <pc:docMk/>
            <pc:sldMk cId="0" sldId="270"/>
            <ac:spMk id="8" creationId="{CB2E2942-0D7F-4BD4-9B0A-9C85E5775C14}"/>
          </ac:spMkLst>
        </pc:spChg>
        <pc:grpChg chg="del mod">
          <ac:chgData name="Klocke-Joyce, Melissa L." userId="3600a5af-9bd7-4c42-a733-794794c5b2a8" providerId="ADAL" clId="{FCF6BF00-9577-42F5-B3BB-09FFBFF463BB}" dt="2021-09-03T15:48:16.870" v="3772" actId="478"/>
          <ac:grpSpMkLst>
            <pc:docMk/>
            <pc:sldMk cId="0" sldId="270"/>
            <ac:grpSpMk id="2" creationId="{00000000-0000-0000-0000-000000000000}"/>
          </ac:grpSpMkLst>
        </pc:grpChg>
        <pc:picChg chg="mod topLvl">
          <ac:chgData name="Klocke-Joyce, Melissa L." userId="3600a5af-9bd7-4c42-a733-794794c5b2a8" providerId="ADAL" clId="{FCF6BF00-9577-42F5-B3BB-09FFBFF463BB}" dt="2021-09-03T15:48:47.626" v="3780" actId="1076"/>
          <ac:picMkLst>
            <pc:docMk/>
            <pc:sldMk cId="0" sldId="270"/>
            <ac:picMk id="3" creationId="{00000000-0000-0000-0000-000000000000}"/>
          </ac:picMkLst>
        </pc:picChg>
      </pc:sldChg>
      <pc:sldChg chg="addSp modSp mod">
        <pc:chgData name="Klocke-Joyce, Melissa L." userId="3600a5af-9bd7-4c42-a733-794794c5b2a8" providerId="ADAL" clId="{FCF6BF00-9577-42F5-B3BB-09FFBFF463BB}" dt="2021-09-07T18:57:16.642" v="5903" actId="113"/>
        <pc:sldMkLst>
          <pc:docMk/>
          <pc:sldMk cId="0" sldId="271"/>
        </pc:sldMkLst>
        <pc:spChg chg="mod">
          <ac:chgData name="Klocke-Joyce, Melissa L." userId="3600a5af-9bd7-4c42-a733-794794c5b2a8" providerId="ADAL" clId="{FCF6BF00-9577-42F5-B3BB-09FFBFF463BB}" dt="2021-09-07T18:57:16.642" v="5903" actId="113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5:55:57.464" v="3799" actId="14100"/>
          <ac:spMkLst>
            <pc:docMk/>
            <pc:sldMk cId="0" sldId="271"/>
            <ac:spMk id="7" creationId="{D6DCDC6B-6057-46EB-A4DC-897AF7EE18F2}"/>
          </ac:spMkLst>
        </pc:spChg>
      </pc:sldChg>
      <pc:sldChg chg="modSp mod">
        <pc:chgData name="Klocke-Joyce, Melissa L." userId="3600a5af-9bd7-4c42-a733-794794c5b2a8" providerId="ADAL" clId="{FCF6BF00-9577-42F5-B3BB-09FFBFF463BB}" dt="2021-09-03T18:25:50.531" v="4948" actId="20577"/>
        <pc:sldMkLst>
          <pc:docMk/>
          <pc:sldMk cId="0" sldId="272"/>
        </pc:sldMkLst>
        <pc:spChg chg="mod">
          <ac:chgData name="Klocke-Joyce, Melissa L." userId="3600a5af-9bd7-4c42-a733-794794c5b2a8" providerId="ADAL" clId="{FCF6BF00-9577-42F5-B3BB-09FFBFF463BB}" dt="2021-09-03T18:25:50.531" v="4948" actId="20577"/>
          <ac:spMkLst>
            <pc:docMk/>
            <pc:sldMk cId="0" sldId="272"/>
            <ac:spMk id="7" creationId="{00000000-0000-0000-0000-000000000000}"/>
          </ac:spMkLst>
        </pc:spChg>
      </pc:sldChg>
      <pc:sldChg chg="addSp modSp mod">
        <pc:chgData name="Klocke-Joyce, Melissa L." userId="3600a5af-9bd7-4c42-a733-794794c5b2a8" providerId="ADAL" clId="{FCF6BF00-9577-42F5-B3BB-09FFBFF463BB}" dt="2021-09-08T14:14:52.965" v="6153" actId="20577"/>
        <pc:sldMkLst>
          <pc:docMk/>
          <pc:sldMk cId="0" sldId="273"/>
        </pc:sldMkLst>
        <pc:spChg chg="mod">
          <ac:chgData name="Klocke-Joyce, Melissa L." userId="3600a5af-9bd7-4c42-a733-794794c5b2a8" providerId="ADAL" clId="{FCF6BF00-9577-42F5-B3BB-09FFBFF463BB}" dt="2021-09-08T14:14:52.965" v="6153" actId="20577"/>
          <ac:spMkLst>
            <pc:docMk/>
            <pc:sldMk cId="0" sldId="273"/>
            <ac:spMk id="5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6:06:59.255" v="3880" actId="14100"/>
          <ac:spMkLst>
            <pc:docMk/>
            <pc:sldMk cId="0" sldId="273"/>
            <ac:spMk id="7" creationId="{8A611CAE-0C31-4092-B94A-668903046C0F}"/>
          </ac:spMkLst>
        </pc:spChg>
      </pc:sldChg>
      <pc:sldChg chg="addSp modSp mod">
        <pc:chgData name="Klocke-Joyce, Melissa L." userId="3600a5af-9bd7-4c42-a733-794794c5b2a8" providerId="ADAL" clId="{FCF6BF00-9577-42F5-B3BB-09FFBFF463BB}" dt="2021-09-03T18:54:22.225" v="5414" actId="113"/>
        <pc:sldMkLst>
          <pc:docMk/>
          <pc:sldMk cId="0" sldId="274"/>
        </pc:sldMkLst>
        <pc:spChg chg="mod">
          <ac:chgData name="Klocke-Joyce, Melissa L." userId="3600a5af-9bd7-4c42-a733-794794c5b2a8" providerId="ADAL" clId="{FCF6BF00-9577-42F5-B3BB-09FFBFF463BB}" dt="2021-09-03T18:54:22.225" v="5414" actId="113"/>
          <ac:spMkLst>
            <pc:docMk/>
            <pc:sldMk cId="0" sldId="274"/>
            <ac:spMk id="5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3T16:10:26.479" v="3909" actId="1035"/>
          <ac:spMkLst>
            <pc:docMk/>
            <pc:sldMk cId="0" sldId="274"/>
            <ac:spMk id="7" creationId="{05E19870-B68F-411D-A169-F2F0F13B8575}"/>
          </ac:spMkLst>
        </pc:spChg>
      </pc:sldChg>
      <pc:sldChg chg="modSp mod">
        <pc:chgData name="Klocke-Joyce, Melissa L." userId="3600a5af-9bd7-4c42-a733-794794c5b2a8" providerId="ADAL" clId="{FCF6BF00-9577-42F5-B3BB-09FFBFF463BB}" dt="2021-09-07T20:26:05.476" v="5988" actId="20577"/>
        <pc:sldMkLst>
          <pc:docMk/>
          <pc:sldMk cId="0" sldId="275"/>
        </pc:sldMkLst>
        <pc:spChg chg="mod">
          <ac:chgData name="Klocke-Joyce, Melissa L." userId="3600a5af-9bd7-4c42-a733-794794c5b2a8" providerId="ADAL" clId="{FCF6BF00-9577-42F5-B3BB-09FFBFF463BB}" dt="2021-09-07T20:26:05.476" v="5988" actId="20577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8T14:18:39.689" v="6185" actId="113"/>
        <pc:sldMkLst>
          <pc:docMk/>
          <pc:sldMk cId="0" sldId="276"/>
        </pc:sldMkLst>
        <pc:spChg chg="mod">
          <ac:chgData name="Klocke-Joyce, Melissa L." userId="3600a5af-9bd7-4c42-a733-794794c5b2a8" providerId="ADAL" clId="{FCF6BF00-9577-42F5-B3BB-09FFBFF463BB}" dt="2021-09-08T14:18:39.689" v="6185" actId="113"/>
          <ac:spMkLst>
            <pc:docMk/>
            <pc:sldMk cId="0" sldId="276"/>
            <ac:spMk id="2" creationId="{00000000-0000-0000-0000-000000000000}"/>
          </ac:spMkLst>
        </pc:spChg>
      </pc:sldChg>
      <pc:sldChg chg="delSp modSp mod">
        <pc:chgData name="Klocke-Joyce, Melissa L." userId="3600a5af-9bd7-4c42-a733-794794c5b2a8" providerId="ADAL" clId="{FCF6BF00-9577-42F5-B3BB-09FFBFF463BB}" dt="2021-09-08T14:19:57.442" v="6187" actId="115"/>
        <pc:sldMkLst>
          <pc:docMk/>
          <pc:sldMk cId="0" sldId="277"/>
        </pc:sldMkLst>
        <pc:spChg chg="mod">
          <ac:chgData name="Klocke-Joyce, Melissa L." userId="3600a5af-9bd7-4c42-a733-794794c5b2a8" providerId="ADAL" clId="{FCF6BF00-9577-42F5-B3BB-09FFBFF463BB}" dt="2021-09-08T14:19:57.442" v="6187" actId="115"/>
          <ac:spMkLst>
            <pc:docMk/>
            <pc:sldMk cId="0" sldId="277"/>
            <ac:spMk id="2" creationId="{00000000-0000-0000-0000-000000000000}"/>
          </ac:spMkLst>
        </pc:spChg>
        <pc:spChg chg="del">
          <ac:chgData name="Klocke-Joyce, Melissa L." userId="3600a5af-9bd7-4c42-a733-794794c5b2a8" providerId="ADAL" clId="{FCF6BF00-9577-42F5-B3BB-09FFBFF463BB}" dt="2021-09-02T17:31:32.993" v="1798" actId="478"/>
          <ac:spMkLst>
            <pc:docMk/>
            <pc:sldMk cId="0" sldId="277"/>
            <ac:spMk id="5" creationId="{00000000-0000-0000-0000-000000000000}"/>
          </ac:spMkLst>
        </pc:spChg>
      </pc:sldChg>
      <pc:sldChg chg="addSp delSp modSp mod">
        <pc:chgData name="Klocke-Joyce, Melissa L." userId="3600a5af-9bd7-4c42-a733-794794c5b2a8" providerId="ADAL" clId="{FCF6BF00-9577-42F5-B3BB-09FFBFF463BB}" dt="2021-09-07T20:33:07.845" v="6053" actId="1035"/>
        <pc:sldMkLst>
          <pc:docMk/>
          <pc:sldMk cId="0" sldId="278"/>
        </pc:sldMkLst>
        <pc:spChg chg="del topLvl">
          <ac:chgData name="Klocke-Joyce, Melissa L." userId="3600a5af-9bd7-4c42-a733-794794c5b2a8" providerId="ADAL" clId="{FCF6BF00-9577-42F5-B3BB-09FFBFF463BB}" dt="2021-09-02T17:33:52.342" v="1893" actId="478"/>
          <ac:spMkLst>
            <pc:docMk/>
            <pc:sldMk cId="0" sldId="278"/>
            <ac:spMk id="4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7T20:33:01.384" v="6051" actId="1035"/>
          <ac:spMkLst>
            <pc:docMk/>
            <pc:sldMk cId="0" sldId="278"/>
            <ac:spMk id="5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7:50:39.782" v="4630" actId="14100"/>
          <ac:spMkLst>
            <pc:docMk/>
            <pc:sldMk cId="0" sldId="278"/>
            <ac:spMk id="6" creationId="{00000000-0000-0000-0000-000000000000}"/>
          </ac:spMkLst>
        </pc:spChg>
        <pc:spChg chg="add mod">
          <ac:chgData name="Klocke-Joyce, Melissa L." userId="3600a5af-9bd7-4c42-a733-794794c5b2a8" providerId="ADAL" clId="{FCF6BF00-9577-42F5-B3BB-09FFBFF463BB}" dt="2021-09-07T20:33:05.534" v="6052" actId="1035"/>
          <ac:spMkLst>
            <pc:docMk/>
            <pc:sldMk cId="0" sldId="278"/>
            <ac:spMk id="8" creationId="{70D2F398-7F0B-43C5-9302-7E7EB5BFEE6E}"/>
          </ac:spMkLst>
        </pc:spChg>
        <pc:spChg chg="add mod">
          <ac:chgData name="Klocke-Joyce, Melissa L." userId="3600a5af-9bd7-4c42-a733-794794c5b2a8" providerId="ADAL" clId="{FCF6BF00-9577-42F5-B3BB-09FFBFF463BB}" dt="2021-09-07T20:33:07.845" v="6053" actId="1035"/>
          <ac:spMkLst>
            <pc:docMk/>
            <pc:sldMk cId="0" sldId="278"/>
            <ac:spMk id="9" creationId="{8A1A644B-9B1D-4F46-835A-418AE69A8BCB}"/>
          </ac:spMkLst>
        </pc:spChg>
        <pc:spChg chg="add mod">
          <ac:chgData name="Klocke-Joyce, Melissa L." userId="3600a5af-9bd7-4c42-a733-794794c5b2a8" providerId="ADAL" clId="{FCF6BF00-9577-42F5-B3BB-09FFBFF463BB}" dt="2021-09-03T17:24:31.346" v="4465" actId="1037"/>
          <ac:spMkLst>
            <pc:docMk/>
            <pc:sldMk cId="0" sldId="278"/>
            <ac:spMk id="10" creationId="{BB51061A-A7A0-4C76-9053-2D0CA8AF9C93}"/>
          </ac:spMkLst>
        </pc:spChg>
        <pc:grpChg chg="del mod">
          <ac:chgData name="Klocke-Joyce, Melissa L." userId="3600a5af-9bd7-4c42-a733-794794c5b2a8" providerId="ADAL" clId="{FCF6BF00-9577-42F5-B3BB-09FFBFF463BB}" dt="2021-09-02T17:33:52.342" v="1893" actId="478"/>
          <ac:grpSpMkLst>
            <pc:docMk/>
            <pc:sldMk cId="0" sldId="278"/>
            <ac:grpSpMk id="2" creationId="{00000000-0000-0000-0000-000000000000}"/>
          </ac:grpSpMkLst>
        </pc:grpChg>
        <pc:picChg chg="mod topLvl">
          <ac:chgData name="Klocke-Joyce, Melissa L." userId="3600a5af-9bd7-4c42-a733-794794c5b2a8" providerId="ADAL" clId="{FCF6BF00-9577-42F5-B3BB-09FFBFF463BB}" dt="2021-09-02T17:39:56.050" v="2038" actId="1076"/>
          <ac:picMkLst>
            <pc:docMk/>
            <pc:sldMk cId="0" sldId="278"/>
            <ac:picMk id="3" creationId="{00000000-0000-0000-0000-000000000000}"/>
          </ac:picMkLst>
        </pc:picChg>
      </pc:sldChg>
      <pc:sldChg chg="modSp mod">
        <pc:chgData name="Klocke-Joyce, Melissa L." userId="3600a5af-9bd7-4c42-a733-794794c5b2a8" providerId="ADAL" clId="{FCF6BF00-9577-42F5-B3BB-09FFBFF463BB}" dt="2021-09-02T17:40:23.207" v="2042" actId="113"/>
        <pc:sldMkLst>
          <pc:docMk/>
          <pc:sldMk cId="0" sldId="279"/>
        </pc:sldMkLst>
        <pc:spChg chg="mod">
          <ac:chgData name="Klocke-Joyce, Melissa L." userId="3600a5af-9bd7-4c42-a733-794794c5b2a8" providerId="ADAL" clId="{FCF6BF00-9577-42F5-B3BB-09FFBFF463BB}" dt="2021-09-02T17:40:23.207" v="2042" actId="113"/>
          <ac:spMkLst>
            <pc:docMk/>
            <pc:sldMk cId="0" sldId="279"/>
            <ac:spMk id="2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8T14:29:16.983" v="6365" actId="20577"/>
        <pc:sldMkLst>
          <pc:docMk/>
          <pc:sldMk cId="0" sldId="281"/>
        </pc:sldMkLst>
        <pc:spChg chg="mod">
          <ac:chgData name="Klocke-Joyce, Melissa L." userId="3600a5af-9bd7-4c42-a733-794794c5b2a8" providerId="ADAL" clId="{FCF6BF00-9577-42F5-B3BB-09FFBFF463BB}" dt="2021-09-08T14:29:16.983" v="6365" actId="20577"/>
          <ac:spMkLst>
            <pc:docMk/>
            <pc:sldMk cId="0" sldId="281"/>
            <ac:spMk id="2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8T14:30:22.005" v="6367" actId="14100"/>
        <pc:sldMkLst>
          <pc:docMk/>
          <pc:sldMk cId="0" sldId="282"/>
        </pc:sldMkLst>
        <pc:spChg chg="mod">
          <ac:chgData name="Klocke-Joyce, Melissa L." userId="3600a5af-9bd7-4c42-a733-794794c5b2a8" providerId="ADAL" clId="{FCF6BF00-9577-42F5-B3BB-09FFBFF463BB}" dt="2021-09-08T14:30:22.005" v="6367" actId="14100"/>
          <ac:spMkLst>
            <pc:docMk/>
            <pc:sldMk cId="0" sldId="282"/>
            <ac:spMk id="2" creationId="{00000000-0000-0000-0000-000000000000}"/>
          </ac:spMkLst>
        </pc:spChg>
      </pc:sldChg>
      <pc:sldChg chg="addSp delSp modSp mod">
        <pc:chgData name="Klocke-Joyce, Melissa L." userId="3600a5af-9bd7-4c42-a733-794794c5b2a8" providerId="ADAL" clId="{FCF6BF00-9577-42F5-B3BB-09FFBFF463BB}" dt="2021-09-07T20:38:56.560" v="6056" actId="115"/>
        <pc:sldMkLst>
          <pc:docMk/>
          <pc:sldMk cId="0" sldId="283"/>
        </pc:sldMkLst>
        <pc:spChg chg="mod">
          <ac:chgData name="Klocke-Joyce, Melissa L." userId="3600a5af-9bd7-4c42-a733-794794c5b2a8" providerId="ADAL" clId="{FCF6BF00-9577-42F5-B3BB-09FFBFF463BB}" dt="2021-09-07T20:38:56.560" v="6056" actId="115"/>
          <ac:spMkLst>
            <pc:docMk/>
            <pc:sldMk cId="0" sldId="283"/>
            <ac:spMk id="5" creationId="{00000000-0000-0000-0000-000000000000}"/>
          </ac:spMkLst>
        </pc:spChg>
        <pc:spChg chg="add del mod">
          <ac:chgData name="Klocke-Joyce, Melissa L." userId="3600a5af-9bd7-4c42-a733-794794c5b2a8" providerId="ADAL" clId="{FCF6BF00-9577-42F5-B3BB-09FFBFF463BB}" dt="2021-09-02T17:59:59.029" v="2083" actId="478"/>
          <ac:spMkLst>
            <pc:docMk/>
            <pc:sldMk cId="0" sldId="283"/>
            <ac:spMk id="6" creationId="{00000000-0000-0000-0000-000000000000}"/>
          </ac:spMkLst>
        </pc:spChg>
      </pc:sldChg>
      <pc:sldChg chg="modSp mod">
        <pc:chgData name="Klocke-Joyce, Melissa L." userId="3600a5af-9bd7-4c42-a733-794794c5b2a8" providerId="ADAL" clId="{FCF6BF00-9577-42F5-B3BB-09FFBFF463BB}" dt="2021-09-07T20:39:14.001" v="6058" actId="20577"/>
        <pc:sldMkLst>
          <pc:docMk/>
          <pc:sldMk cId="0" sldId="284"/>
        </pc:sldMkLst>
        <pc:spChg chg="mod">
          <ac:chgData name="Klocke-Joyce, Melissa L." userId="3600a5af-9bd7-4c42-a733-794794c5b2a8" providerId="ADAL" clId="{FCF6BF00-9577-42F5-B3BB-09FFBFF463BB}" dt="2021-09-07T20:39:14.001" v="6058" actId="20577"/>
          <ac:spMkLst>
            <pc:docMk/>
            <pc:sldMk cId="0" sldId="284"/>
            <ac:spMk id="3" creationId="{00000000-0000-0000-0000-000000000000}"/>
          </ac:spMkLst>
        </pc:spChg>
      </pc:sldChg>
      <pc:sldChg chg="addSp delSp modSp mod">
        <pc:chgData name="Klocke-Joyce, Melissa L." userId="3600a5af-9bd7-4c42-a733-794794c5b2a8" providerId="ADAL" clId="{FCF6BF00-9577-42F5-B3BB-09FFBFF463BB}" dt="2021-09-08T14:31:52.770" v="6372" actId="20577"/>
        <pc:sldMkLst>
          <pc:docMk/>
          <pc:sldMk cId="0" sldId="285"/>
        </pc:sldMkLst>
        <pc:spChg chg="mod">
          <ac:chgData name="Klocke-Joyce, Melissa L." userId="3600a5af-9bd7-4c42-a733-794794c5b2a8" providerId="ADAL" clId="{FCF6BF00-9577-42F5-B3BB-09FFBFF463BB}" dt="2021-09-08T14:31:52.770" v="6372" actId="20577"/>
          <ac:spMkLst>
            <pc:docMk/>
            <pc:sldMk cId="0" sldId="285"/>
            <ac:spMk id="3" creationId="{00000000-0000-0000-0000-000000000000}"/>
          </ac:spMkLst>
        </pc:spChg>
        <pc:spChg chg="topLvl">
          <ac:chgData name="Klocke-Joyce, Melissa L." userId="3600a5af-9bd7-4c42-a733-794794c5b2a8" providerId="ADAL" clId="{FCF6BF00-9577-42F5-B3BB-09FFBFF463BB}" dt="2021-09-03T17:50:59.341" v="4635" actId="478"/>
          <ac:spMkLst>
            <pc:docMk/>
            <pc:sldMk cId="0" sldId="285"/>
            <ac:spMk id="6" creationId="{00000000-0000-0000-0000-000000000000}"/>
          </ac:spMkLst>
        </pc:spChg>
        <pc:spChg chg="del mod">
          <ac:chgData name="Klocke-Joyce, Melissa L." userId="3600a5af-9bd7-4c42-a733-794794c5b2a8" providerId="ADAL" clId="{FCF6BF00-9577-42F5-B3BB-09FFBFF463BB}" dt="2021-09-03T17:47:57.404" v="4586" actId="478"/>
          <ac:spMkLst>
            <pc:docMk/>
            <pc:sldMk cId="0" sldId="285"/>
            <ac:spMk id="7" creationId="{00000000-0000-0000-0000-000000000000}"/>
          </ac:spMkLst>
        </pc:spChg>
        <pc:spChg chg="mod">
          <ac:chgData name="Klocke-Joyce, Melissa L." userId="3600a5af-9bd7-4c42-a733-794794c5b2a8" providerId="ADAL" clId="{FCF6BF00-9577-42F5-B3BB-09FFBFF463BB}" dt="2021-09-03T17:53:38.878" v="4671" actId="1035"/>
          <ac:spMkLst>
            <pc:docMk/>
            <pc:sldMk cId="0" sldId="285"/>
            <ac:spMk id="10" creationId="{7E9FAEB3-3A7C-4AB5-AB27-0D29D5E47719}"/>
          </ac:spMkLst>
        </pc:spChg>
        <pc:spChg chg="mod">
          <ac:chgData name="Klocke-Joyce, Melissa L." userId="3600a5af-9bd7-4c42-a733-794794c5b2a8" providerId="ADAL" clId="{FCF6BF00-9577-42F5-B3BB-09FFBFF463BB}" dt="2021-09-03T17:50:29.229" v="4628"/>
          <ac:spMkLst>
            <pc:docMk/>
            <pc:sldMk cId="0" sldId="285"/>
            <ac:spMk id="13" creationId="{D4E7498C-AEF0-44FA-B961-49FB2012C2BA}"/>
          </ac:spMkLst>
        </pc:spChg>
        <pc:spChg chg="add mod">
          <ac:chgData name="Klocke-Joyce, Melissa L." userId="3600a5af-9bd7-4c42-a733-794794c5b2a8" providerId="ADAL" clId="{FCF6BF00-9577-42F5-B3BB-09FFBFF463BB}" dt="2021-09-03T17:50:55.070" v="4634" actId="14100"/>
          <ac:spMkLst>
            <pc:docMk/>
            <pc:sldMk cId="0" sldId="285"/>
            <ac:spMk id="14" creationId="{79A1A3D8-B6C9-49EF-93F5-0A5B923311AA}"/>
          </ac:spMkLst>
        </pc:spChg>
        <pc:grpChg chg="add del mod">
          <ac:chgData name="Klocke-Joyce, Melissa L." userId="3600a5af-9bd7-4c42-a733-794794c5b2a8" providerId="ADAL" clId="{FCF6BF00-9577-42F5-B3BB-09FFBFF463BB}" dt="2021-09-03T17:52:50.909" v="4648" actId="1076"/>
          <ac:grpSpMkLst>
            <pc:docMk/>
            <pc:sldMk cId="0" sldId="285"/>
            <ac:grpSpMk id="4" creationId="{00000000-0000-0000-0000-000000000000}"/>
          </ac:grpSpMkLst>
        </pc:grpChg>
        <pc:grpChg chg="add mod">
          <ac:chgData name="Klocke-Joyce, Melissa L." userId="3600a5af-9bd7-4c42-a733-794794c5b2a8" providerId="ADAL" clId="{FCF6BF00-9577-42F5-B3BB-09FFBFF463BB}" dt="2021-09-03T17:51:09.676" v="4638" actId="1076"/>
          <ac:grpSpMkLst>
            <pc:docMk/>
            <pc:sldMk cId="0" sldId="285"/>
            <ac:grpSpMk id="8" creationId="{105C0E0E-04CD-4083-AE79-0116A8A0268C}"/>
          </ac:grpSpMkLst>
        </pc:grpChg>
        <pc:grpChg chg="add del mod">
          <ac:chgData name="Klocke-Joyce, Melissa L." userId="3600a5af-9bd7-4c42-a733-794794c5b2a8" providerId="ADAL" clId="{FCF6BF00-9577-42F5-B3BB-09FFBFF463BB}" dt="2021-09-03T17:50:30.980" v="4629"/>
          <ac:grpSpMkLst>
            <pc:docMk/>
            <pc:sldMk cId="0" sldId="285"/>
            <ac:grpSpMk id="11" creationId="{C6C5D3BB-0FDB-475B-A107-B25955669C93}"/>
          </ac:grpSpMkLst>
        </pc:grpChg>
        <pc:picChg chg="add del topLvl">
          <ac:chgData name="Klocke-Joyce, Melissa L." userId="3600a5af-9bd7-4c42-a733-794794c5b2a8" providerId="ADAL" clId="{FCF6BF00-9577-42F5-B3BB-09FFBFF463BB}" dt="2021-09-03T17:51:01.548" v="4636" actId="478"/>
          <ac:picMkLst>
            <pc:docMk/>
            <pc:sldMk cId="0" sldId="285"/>
            <ac:picMk id="5" creationId="{00000000-0000-0000-0000-000000000000}"/>
          </ac:picMkLst>
        </pc:picChg>
        <pc:picChg chg="mod">
          <ac:chgData name="Klocke-Joyce, Melissa L." userId="3600a5af-9bd7-4c42-a733-794794c5b2a8" providerId="ADAL" clId="{FCF6BF00-9577-42F5-B3BB-09FFBFF463BB}" dt="2021-09-03T17:51:26.409" v="4642" actId="1076"/>
          <ac:picMkLst>
            <pc:docMk/>
            <pc:sldMk cId="0" sldId="285"/>
            <ac:picMk id="9" creationId="{CD1FC028-84E5-4209-B332-78E15B31AE82}"/>
          </ac:picMkLst>
        </pc:picChg>
        <pc:picChg chg="mod">
          <ac:chgData name="Klocke-Joyce, Melissa L." userId="3600a5af-9bd7-4c42-a733-794794c5b2a8" providerId="ADAL" clId="{FCF6BF00-9577-42F5-B3BB-09FFBFF463BB}" dt="2021-09-03T17:50:29.229" v="4628"/>
          <ac:picMkLst>
            <pc:docMk/>
            <pc:sldMk cId="0" sldId="285"/>
            <ac:picMk id="12" creationId="{4E0ED269-3443-48D3-A014-8D1A3C96D21E}"/>
          </ac:picMkLst>
        </pc:picChg>
      </pc:sldChg>
      <pc:sldChg chg="modSp del mod">
        <pc:chgData name="Klocke-Joyce, Melissa L." userId="3600a5af-9bd7-4c42-a733-794794c5b2a8" providerId="ADAL" clId="{FCF6BF00-9577-42F5-B3BB-09FFBFF463BB}" dt="2021-09-03T17:52:18.450" v="4647" actId="47"/>
        <pc:sldMkLst>
          <pc:docMk/>
          <pc:sldMk cId="1247545498" sldId="286"/>
        </pc:sldMkLst>
        <pc:spChg chg="mod">
          <ac:chgData name="Klocke-Joyce, Melissa L." userId="3600a5af-9bd7-4c42-a733-794794c5b2a8" providerId="ADAL" clId="{FCF6BF00-9577-42F5-B3BB-09FFBFF463BB}" dt="2021-09-03T17:52:02.507" v="4646" actId="20577"/>
          <ac:spMkLst>
            <pc:docMk/>
            <pc:sldMk cId="1247545498" sldId="286"/>
            <ac:spMk id="8" creationId="{00000000-0000-0000-0000-000000000000}"/>
          </ac:spMkLst>
        </pc:spChg>
      </pc:sldChg>
    </pc:docChg>
  </pc:docChgLst>
  <pc:docChgLst>
    <pc:chgData name="Klocke-Joyce, Melissa L." userId="3600a5af-9bd7-4c42-a733-794794c5b2a8" providerId="ADAL" clId="{4B2E5976-443D-401C-A020-4FC4FA36443D}"/>
    <pc:docChg chg="custSel modSld">
      <pc:chgData name="Klocke-Joyce, Melissa L." userId="3600a5af-9bd7-4c42-a733-794794c5b2a8" providerId="ADAL" clId="{4B2E5976-443D-401C-A020-4FC4FA36443D}" dt="2023-07-25T15:32:14.030" v="58" actId="20577"/>
      <pc:docMkLst>
        <pc:docMk/>
      </pc:docMkLst>
      <pc:sldChg chg="modSp mod">
        <pc:chgData name="Klocke-Joyce, Melissa L." userId="3600a5af-9bd7-4c42-a733-794794c5b2a8" providerId="ADAL" clId="{4B2E5976-443D-401C-A020-4FC4FA36443D}" dt="2023-07-25T15:32:14.030" v="58" actId="20577"/>
        <pc:sldMkLst>
          <pc:docMk/>
          <pc:sldMk cId="0" sldId="273"/>
        </pc:sldMkLst>
        <pc:spChg chg="mod">
          <ac:chgData name="Klocke-Joyce, Melissa L." userId="3600a5af-9bd7-4c42-a733-794794c5b2a8" providerId="ADAL" clId="{4B2E5976-443D-401C-A020-4FC4FA36443D}" dt="2023-07-25T15:32:14.030" v="58" actId="20577"/>
          <ac:spMkLst>
            <pc:docMk/>
            <pc:sldMk cId="0" sldId="27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8A2A-B11B-4D8C-BA58-F5E3AF4DAC9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7768A-94DF-44D8-A7C4-998210B6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7768A-94DF-44D8-A7C4-998210B623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46907" y="1351915"/>
            <a:ext cx="6298184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3746" y="4278629"/>
            <a:ext cx="9144507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202420" cy="6858000"/>
          </a:xfrm>
          <a:custGeom>
            <a:avLst/>
            <a:gdLst/>
            <a:ahLst/>
            <a:cxnLst/>
            <a:rect l="l" t="t" r="r" b="b"/>
            <a:pathLst>
              <a:path w="9202420" h="6858000">
                <a:moveTo>
                  <a:pt x="9201912" y="0"/>
                </a:moveTo>
                <a:lnTo>
                  <a:pt x="0" y="0"/>
                </a:lnTo>
                <a:lnTo>
                  <a:pt x="0" y="6858000"/>
                </a:lnTo>
                <a:lnTo>
                  <a:pt x="9201912" y="6858000"/>
                </a:lnTo>
                <a:lnTo>
                  <a:pt x="9201912" y="0"/>
                </a:lnTo>
                <a:close/>
              </a:path>
            </a:pathLst>
          </a:custGeom>
          <a:solidFill>
            <a:srgbClr val="D24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627632"/>
            <a:ext cx="8052816" cy="40172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7161" y="1482039"/>
            <a:ext cx="6297676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80064" y="6447952"/>
            <a:ext cx="226059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796D66"/>
                </a:solidFill>
                <a:latin typeface="Segoe UI Black"/>
                <a:cs typeface="Segoe UI Black"/>
              </a:defRPr>
            </a:lvl1pPr>
          </a:lstStyle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Coding/place-of-service-codes/Place_of_Service_Code_Se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mis.nd.gov/portals/wps/portal/EnterpriseHom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.gov/dhs/info/mmis/docs/mmis-managing-user-security-qrg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3A55E9EB-DF92-48ED-964C-8A4D3F3010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010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FF1AB-776F-4B66-A9E8-F6821ABE7FE8}"/>
              </a:ext>
            </a:extLst>
          </p:cNvPr>
          <p:cNvSpPr txBox="1"/>
          <p:nvPr/>
        </p:nvSpPr>
        <p:spPr>
          <a:xfrm>
            <a:off x="609600" y="5225918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Futura"/>
              </a:rPr>
              <a:t>1915(i) Billing and Claims</a:t>
            </a:r>
          </a:p>
          <a:p>
            <a:pPr algn="ctr"/>
            <a:r>
              <a:rPr lang="en-US" sz="3500" dirty="0">
                <a:latin typeface="Futura"/>
              </a:rPr>
              <a:t>MMIS Web Portal Training</a:t>
            </a:r>
          </a:p>
        </p:txBody>
      </p:sp>
      <p:pic>
        <p:nvPicPr>
          <p:cNvPr id="1026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D428EDB-2ACE-4D34-A6CF-E954A22A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453743"/>
            <a:ext cx="3331029" cy="12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09FEA-FBF7-A54B-1078-F7FFD7C26765}"/>
              </a:ext>
            </a:extLst>
          </p:cNvPr>
          <p:cNvSpPr txBox="1"/>
          <p:nvPr/>
        </p:nvSpPr>
        <p:spPr>
          <a:xfrm>
            <a:off x="11201400" y="6488668"/>
            <a:ext cx="990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12/1/24</a:t>
            </a:r>
          </a:p>
        </p:txBody>
      </p:sp>
    </p:spTree>
    <p:extLst>
      <p:ext uri="{BB962C8B-B14F-4D97-AF65-F5344CB8AC3E}">
        <p14:creationId xmlns:p14="http://schemas.microsoft.com/office/powerpoint/2010/main" val="124754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10909"/>
            <a:ext cx="11219383" cy="3931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508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57200" algn="l"/>
              </a:tabLst>
            </a:pPr>
            <a:r>
              <a:rPr sz="3400" b="1" spc="-10" dirty="0">
                <a:latin typeface="Segoe UI"/>
                <a:cs typeface="Segoe UI"/>
              </a:rPr>
              <a:t>Additional Billing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Provider</a:t>
            </a:r>
            <a:r>
              <a:rPr sz="3400" b="1" spc="-3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Information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ts val="3360"/>
              </a:lnSpc>
              <a:spcBef>
                <a:spcPts val="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fr-FR" sz="2700" b="1" dirty="0" err="1">
                <a:latin typeface="Segoe UI"/>
                <a:cs typeface="Segoe UI"/>
              </a:rPr>
              <a:t>Entity</a:t>
            </a:r>
            <a:r>
              <a:rPr lang="fr-FR" sz="2700" b="1" dirty="0">
                <a:latin typeface="Segoe UI"/>
                <a:cs typeface="Segoe UI"/>
              </a:rPr>
              <a:t> Qualifier </a:t>
            </a:r>
            <a:r>
              <a:rPr lang="fr-FR" sz="2700" dirty="0">
                <a:latin typeface="Segoe UI"/>
                <a:cs typeface="Segoe UI"/>
              </a:rPr>
              <a:t>- Select</a:t>
            </a:r>
            <a:r>
              <a:rPr lang="fr-FR" sz="2700" spc="15" dirty="0">
                <a:latin typeface="Segoe UI"/>
                <a:cs typeface="Segoe UI"/>
              </a:rPr>
              <a:t> </a:t>
            </a:r>
            <a:r>
              <a:rPr lang="fr-FR" sz="2700" b="1" spc="15" dirty="0">
                <a:latin typeface="Segoe UI"/>
                <a:cs typeface="Segoe UI"/>
              </a:rPr>
              <a:t>N</a:t>
            </a:r>
            <a:r>
              <a:rPr lang="fr-FR" sz="2700" b="1" spc="-5" dirty="0">
                <a:latin typeface="Segoe UI"/>
                <a:cs typeface="Segoe UI"/>
              </a:rPr>
              <a:t>on-Person </a:t>
            </a:r>
          </a:p>
          <a:p>
            <a:pPr marL="756285" lvl="1" indent="-287020">
              <a:lnSpc>
                <a:spcPts val="3360"/>
              </a:lnSpc>
              <a:spcBef>
                <a:spcPts val="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700" spc="-10" dirty="0">
                <a:latin typeface="Segoe UI"/>
                <a:cs typeface="Segoe UI"/>
              </a:rPr>
              <a:t>Enter</a:t>
            </a:r>
            <a:r>
              <a:rPr lang="en-US" sz="2700" spc="-260" dirty="0">
                <a:latin typeface="Segoe UI"/>
                <a:cs typeface="Segoe UI"/>
              </a:rPr>
              <a:t> </a:t>
            </a:r>
            <a:r>
              <a:rPr lang="en-US" sz="2700" b="1" spc="-10" dirty="0">
                <a:latin typeface="Segoe UI"/>
                <a:cs typeface="Segoe UI"/>
              </a:rPr>
              <a:t>Org/Last</a:t>
            </a:r>
            <a:r>
              <a:rPr lang="en-US" sz="2700" b="1" spc="-15" dirty="0">
                <a:latin typeface="Segoe UI"/>
                <a:cs typeface="Segoe UI"/>
              </a:rPr>
              <a:t> </a:t>
            </a:r>
            <a:r>
              <a:rPr lang="en-US" sz="2700" b="1" spc="5" dirty="0">
                <a:latin typeface="Segoe UI"/>
                <a:cs typeface="Segoe UI"/>
              </a:rPr>
              <a:t>Name</a:t>
            </a:r>
            <a:r>
              <a:rPr lang="en-US" sz="2700" b="1" spc="-10" dirty="0">
                <a:latin typeface="Segoe UI"/>
                <a:cs typeface="Segoe UI"/>
              </a:rPr>
              <a:t>,</a:t>
            </a:r>
            <a:r>
              <a:rPr lang="en-US" sz="2700" b="1" spc="20" dirty="0">
                <a:latin typeface="Segoe UI"/>
                <a:cs typeface="Segoe UI"/>
              </a:rPr>
              <a:t> </a:t>
            </a:r>
            <a:r>
              <a:rPr lang="en-US" sz="2700" b="1" spc="-10" dirty="0">
                <a:latin typeface="Segoe UI"/>
                <a:cs typeface="Segoe UI"/>
              </a:rPr>
              <a:t>Address,</a:t>
            </a:r>
            <a:r>
              <a:rPr lang="en-US" sz="2700" b="1" spc="10" dirty="0">
                <a:latin typeface="Segoe UI"/>
                <a:cs typeface="Segoe UI"/>
              </a:rPr>
              <a:t> </a:t>
            </a:r>
            <a:r>
              <a:rPr lang="en-US" sz="2700" b="1" spc="-35" dirty="0">
                <a:latin typeface="Segoe UI"/>
                <a:cs typeface="Segoe UI"/>
              </a:rPr>
              <a:t>City,</a:t>
            </a:r>
            <a:r>
              <a:rPr lang="en-US" sz="2700" b="1" spc="15" dirty="0">
                <a:latin typeface="Segoe UI"/>
                <a:cs typeface="Segoe UI"/>
              </a:rPr>
              <a:t> </a:t>
            </a:r>
            <a:r>
              <a:rPr lang="en-US" sz="2700" b="1" spc="-25" dirty="0">
                <a:latin typeface="Segoe UI"/>
                <a:cs typeface="Segoe UI"/>
              </a:rPr>
              <a:t>State</a:t>
            </a:r>
            <a:r>
              <a:rPr lang="en-US" sz="2700" b="1" spc="-10" dirty="0">
                <a:latin typeface="Segoe UI"/>
                <a:cs typeface="Segoe UI"/>
              </a:rPr>
              <a:t> </a:t>
            </a:r>
            <a:r>
              <a:rPr lang="en-US" sz="2700" b="1" spc="-5" dirty="0">
                <a:latin typeface="Segoe UI"/>
                <a:cs typeface="Segoe UI"/>
              </a:rPr>
              <a:t>and</a:t>
            </a:r>
            <a:r>
              <a:rPr lang="en-US" sz="2700" b="1" spc="5" dirty="0">
                <a:latin typeface="Segoe UI"/>
                <a:cs typeface="Segoe UI"/>
              </a:rPr>
              <a:t> </a:t>
            </a:r>
            <a:r>
              <a:rPr lang="en-US" sz="2700" b="1" spc="-10" dirty="0">
                <a:latin typeface="Segoe UI"/>
                <a:cs typeface="Segoe UI"/>
              </a:rPr>
              <a:t>Zip</a:t>
            </a:r>
            <a:endParaRPr lang="en-US" sz="2700" b="1" dirty="0">
              <a:latin typeface="Segoe UI"/>
              <a:cs typeface="Segoe UI"/>
            </a:endParaRPr>
          </a:p>
          <a:p>
            <a:pPr marL="0" marR="15875" lvl="1">
              <a:lnSpc>
                <a:spcPct val="100000"/>
              </a:lnSpc>
              <a:tabLst>
                <a:tab pos="756920" algn="l"/>
              </a:tabLst>
            </a:pPr>
            <a:endParaRPr lang="fr-FR" sz="2800" spc="-5" dirty="0">
              <a:latin typeface="Segoe UI"/>
              <a:cs typeface="Segoe UI"/>
            </a:endParaRPr>
          </a:p>
          <a:p>
            <a:pPr marL="0" marR="15875" lvl="1">
              <a:lnSpc>
                <a:spcPct val="100000"/>
              </a:lnSpc>
              <a:tabLst>
                <a:tab pos="756920" algn="l"/>
              </a:tabLst>
            </a:pPr>
            <a:endParaRPr lang="fr-FR" sz="2800" spc="-5" dirty="0">
              <a:latin typeface="Segoe UI"/>
              <a:cs typeface="Segoe UI"/>
            </a:endParaRPr>
          </a:p>
          <a:p>
            <a:pPr marL="756285" marR="15875" lvl="1" indent="-75692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endParaRPr lang="fr-FR" sz="2800" spc="-5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Segoe UI"/>
              <a:cs typeface="Segoe UI"/>
            </a:endParaRPr>
          </a:p>
          <a:p>
            <a:pPr marL="756285" marR="15875" lvl="1" indent="-756920" algn="r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endParaRPr lang="fr-FR" sz="2800" spc="-5" dirty="0">
              <a:latin typeface="Segoe UI"/>
              <a:cs typeface="Segoe UI"/>
            </a:endParaRPr>
          </a:p>
          <a:p>
            <a:pPr marL="756285" marR="15875" lvl="1" indent="-756920" algn="r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endParaRPr sz="28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66057"/>
            <a:ext cx="11780520" cy="35402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805" y="7620000"/>
            <a:ext cx="9431020" cy="17190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endParaRPr lang="en-US" sz="3400" spc="1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endParaRPr lang="en-US" sz="3400" spc="1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endParaRPr lang="en-US" sz="3400" b="1" spc="-1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93780" y="6447952"/>
            <a:ext cx="212090" cy="180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z="900" b="1" dirty="0">
                <a:solidFill>
                  <a:srgbClr val="796D66"/>
                </a:solidFill>
                <a:latin typeface="Segoe UI Black"/>
                <a:cs typeface="Segoe UI Black"/>
              </a:rPr>
              <a:t>10</a:t>
            </a:fld>
            <a:endParaRPr sz="900">
              <a:latin typeface="Segoe UI Black"/>
              <a:cs typeface="Segoe UI Black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2E92FB5-EF0A-4608-A8F9-44F14C224709}"/>
              </a:ext>
            </a:extLst>
          </p:cNvPr>
          <p:cNvSpPr/>
          <p:nvPr/>
        </p:nvSpPr>
        <p:spPr>
          <a:xfrm>
            <a:off x="589679" y="532312"/>
            <a:ext cx="3067921" cy="362530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108AB2A-BAFF-4CF7-9217-02B27D2F7721}"/>
              </a:ext>
            </a:extLst>
          </p:cNvPr>
          <p:cNvSpPr/>
          <p:nvPr/>
        </p:nvSpPr>
        <p:spPr>
          <a:xfrm>
            <a:off x="533400" y="1111417"/>
            <a:ext cx="1371601" cy="641183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F9B800F-28A5-4ED1-9830-CA51333640B2}"/>
              </a:ext>
            </a:extLst>
          </p:cNvPr>
          <p:cNvSpPr/>
          <p:nvPr/>
        </p:nvSpPr>
        <p:spPr>
          <a:xfrm>
            <a:off x="533398" y="1826054"/>
            <a:ext cx="1371602" cy="764746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BE06A8B-6F2C-417B-9094-26512FF98903}"/>
              </a:ext>
            </a:extLst>
          </p:cNvPr>
          <p:cNvSpPr/>
          <p:nvPr/>
        </p:nvSpPr>
        <p:spPr>
          <a:xfrm flipV="1">
            <a:off x="533399" y="2682721"/>
            <a:ext cx="6629401" cy="746278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59" y="408431"/>
            <a:ext cx="11760708" cy="3410712"/>
            <a:chOff x="175259" y="408431"/>
            <a:chExt cx="11760708" cy="341071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59" y="408431"/>
              <a:ext cx="11760708" cy="3410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021" y="409193"/>
              <a:ext cx="8343900" cy="2334895"/>
            </a:xfrm>
            <a:custGeom>
              <a:avLst/>
              <a:gdLst/>
              <a:ahLst/>
              <a:cxnLst/>
              <a:rect l="l" t="t" r="r" b="b"/>
              <a:pathLst>
                <a:path w="8343900" h="2334895">
                  <a:moveTo>
                    <a:pt x="243840" y="2334767"/>
                  </a:moveTo>
                  <a:lnTo>
                    <a:pt x="8343899" y="2334767"/>
                  </a:lnTo>
                  <a:lnTo>
                    <a:pt x="8343899" y="1536191"/>
                  </a:lnTo>
                  <a:lnTo>
                    <a:pt x="243840" y="1536191"/>
                  </a:lnTo>
                  <a:lnTo>
                    <a:pt x="243840" y="2334767"/>
                  </a:lnTo>
                  <a:close/>
                </a:path>
                <a:path w="8343900" h="2334895">
                  <a:moveTo>
                    <a:pt x="0" y="979931"/>
                  </a:moveTo>
                  <a:lnTo>
                    <a:pt x="4107179" y="979931"/>
                  </a:lnTo>
                  <a:lnTo>
                    <a:pt x="4107179" y="0"/>
                  </a:lnTo>
                  <a:lnTo>
                    <a:pt x="0" y="0"/>
                  </a:lnTo>
                  <a:lnTo>
                    <a:pt x="0" y="979931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4000" y="4194759"/>
            <a:ext cx="11760708" cy="21973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-5" dirty="0">
                <a:latin typeface="Segoe UI"/>
                <a:cs typeface="Segoe UI"/>
              </a:rPr>
              <a:t>Is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the </a:t>
            </a:r>
            <a:r>
              <a:rPr sz="3400" b="1" spc="-10" dirty="0">
                <a:latin typeface="Segoe UI"/>
                <a:cs typeface="Segoe UI"/>
              </a:rPr>
              <a:t>Billing</a:t>
            </a:r>
            <a:r>
              <a:rPr sz="3400" b="1" spc="15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Provider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also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the</a:t>
            </a:r>
            <a:r>
              <a:rPr sz="3400" b="1" spc="-5" dirty="0">
                <a:latin typeface="Segoe UI"/>
                <a:cs typeface="Segoe UI"/>
              </a:rPr>
              <a:t> </a:t>
            </a:r>
            <a:r>
              <a:rPr sz="3400" b="1" spc="-70" dirty="0">
                <a:latin typeface="Segoe UI"/>
                <a:cs typeface="Segoe UI"/>
              </a:rPr>
              <a:t>Pay-To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Address?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10" dirty="0">
                <a:latin typeface="Segoe UI"/>
                <a:cs typeface="Segoe UI"/>
              </a:rPr>
              <a:t>Defaults</a:t>
            </a:r>
            <a:r>
              <a:rPr sz="2700" spc="-5" dirty="0">
                <a:latin typeface="Segoe UI"/>
                <a:cs typeface="Segoe UI"/>
              </a:rPr>
              <a:t> </a:t>
            </a:r>
            <a:r>
              <a:rPr sz="2700" spc="-15" dirty="0">
                <a:latin typeface="Segoe UI"/>
                <a:cs typeface="Segoe UI"/>
              </a:rPr>
              <a:t>to</a:t>
            </a:r>
            <a:r>
              <a:rPr sz="2700" spc="-5" dirty="0">
                <a:latin typeface="Segoe UI"/>
                <a:cs typeface="Segoe UI"/>
              </a:rPr>
              <a:t> </a:t>
            </a:r>
            <a:r>
              <a:rPr sz="2700" spc="-50" dirty="0">
                <a:latin typeface="Segoe UI"/>
                <a:cs typeface="Segoe UI"/>
              </a:rPr>
              <a:t>“Yes”</a:t>
            </a:r>
            <a:endParaRPr lang="en-US" sz="2700" dirty="0">
              <a:highlight>
                <a:srgbClr val="FFFF00"/>
              </a:highlight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700" spc="-65" dirty="0">
                <a:latin typeface="Segoe UI"/>
                <a:cs typeface="Segoe UI"/>
              </a:rPr>
              <a:t>If Pay-To</a:t>
            </a:r>
            <a:r>
              <a:rPr lang="en-US" sz="2700" spc="-10" dirty="0">
                <a:latin typeface="Segoe UI"/>
                <a:cs typeface="Segoe UI"/>
              </a:rPr>
              <a:t> Address</a:t>
            </a:r>
            <a:r>
              <a:rPr lang="en-US" sz="2700" dirty="0">
                <a:latin typeface="Segoe UI"/>
                <a:cs typeface="Segoe UI"/>
              </a:rPr>
              <a:t> </a:t>
            </a:r>
            <a:r>
              <a:rPr lang="en-US" sz="2700" spc="-5" dirty="0">
                <a:latin typeface="Segoe UI"/>
                <a:cs typeface="Segoe UI"/>
              </a:rPr>
              <a:t>is</a:t>
            </a:r>
            <a:r>
              <a:rPr lang="en-US" sz="2700" spc="-15" dirty="0">
                <a:latin typeface="Segoe UI"/>
                <a:cs typeface="Segoe UI"/>
              </a:rPr>
              <a:t> </a:t>
            </a:r>
            <a:r>
              <a:rPr lang="en-US" sz="2700" b="1" spc="-5" dirty="0">
                <a:latin typeface="Segoe UI"/>
                <a:cs typeface="Segoe UI"/>
              </a:rPr>
              <a:t>different</a:t>
            </a:r>
            <a:r>
              <a:rPr lang="en-US" sz="2700" spc="-5" dirty="0">
                <a:latin typeface="Segoe UI"/>
                <a:cs typeface="Segoe UI"/>
              </a:rPr>
              <a:t>, select</a:t>
            </a:r>
            <a:r>
              <a:rPr lang="en-US" sz="2700" spc="-15" dirty="0">
                <a:latin typeface="Segoe UI"/>
                <a:cs typeface="Segoe UI"/>
              </a:rPr>
              <a:t> </a:t>
            </a:r>
            <a:r>
              <a:rPr lang="en-US" sz="2700" spc="5" dirty="0">
                <a:latin typeface="Segoe UI"/>
                <a:cs typeface="Segoe UI"/>
              </a:rPr>
              <a:t>“</a:t>
            </a:r>
            <a:r>
              <a:rPr lang="en-US" sz="2700" b="1" spc="5" dirty="0">
                <a:latin typeface="Segoe UI"/>
                <a:cs typeface="Segoe UI"/>
              </a:rPr>
              <a:t>No</a:t>
            </a:r>
            <a:r>
              <a:rPr lang="en-US" sz="2700" spc="5" dirty="0">
                <a:latin typeface="Segoe UI"/>
                <a:cs typeface="Segoe UI"/>
              </a:rPr>
              <a:t>”</a:t>
            </a:r>
            <a:endParaRPr lang="en-US" sz="2700" dirty="0">
              <a:latin typeface="Segoe UI"/>
              <a:cs typeface="Segoe UI"/>
            </a:endParaRPr>
          </a:p>
          <a:p>
            <a:pPr marL="1384300" lvl="2" indent="-457200">
              <a:lnSpc>
                <a:spcPct val="100000"/>
              </a:lnSpc>
              <a:buFont typeface="Wingdings"/>
              <a:buChar char=""/>
              <a:tabLst>
                <a:tab pos="1383665" algn="l"/>
                <a:tab pos="1384300" algn="l"/>
              </a:tabLst>
            </a:pPr>
            <a:r>
              <a:rPr sz="2700" spc="-10" dirty="0">
                <a:latin typeface="Segoe UI"/>
                <a:cs typeface="Segoe UI"/>
              </a:rPr>
              <a:t>Complete</a:t>
            </a:r>
            <a:r>
              <a:rPr sz="2700" dirty="0">
                <a:latin typeface="Segoe UI"/>
                <a:cs typeface="Segoe UI"/>
              </a:rPr>
              <a:t> the </a:t>
            </a:r>
            <a:r>
              <a:rPr sz="2700" b="1" spc="-65" dirty="0">
                <a:latin typeface="Segoe UI"/>
                <a:cs typeface="Segoe UI"/>
              </a:rPr>
              <a:t>Pay-To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Address</a:t>
            </a:r>
            <a:r>
              <a:rPr sz="2700" b="1" spc="1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section</a:t>
            </a:r>
            <a:r>
              <a:rPr sz="2700" dirty="0">
                <a:latin typeface="Segoe UI"/>
                <a:cs typeface="Segoe UI"/>
              </a:rPr>
              <a:t> with</a:t>
            </a:r>
            <a:r>
              <a:rPr sz="2700" spc="-5" dirty="0">
                <a:latin typeface="Segoe UI"/>
                <a:cs typeface="Segoe UI"/>
              </a:rPr>
              <a:t> the</a:t>
            </a:r>
            <a:r>
              <a:rPr sz="2700" dirty="0">
                <a:latin typeface="Segoe UI"/>
                <a:cs typeface="Segoe UI"/>
              </a:rPr>
              <a:t> </a:t>
            </a:r>
            <a:r>
              <a:rPr lang="en-US" sz="2700" b="1" spc="-10" dirty="0">
                <a:latin typeface="Segoe UI"/>
                <a:cs typeface="Segoe UI"/>
              </a:rPr>
              <a:t>Address, City, State, and Zip</a:t>
            </a:r>
            <a:endParaRPr sz="2700" b="1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957" y="137161"/>
            <a:ext cx="11823700" cy="1463039"/>
            <a:chOff x="171957" y="137160"/>
            <a:chExt cx="11823700" cy="199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" y="137160"/>
              <a:ext cx="11798808" cy="19903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7357" y="180594"/>
              <a:ext cx="4805680" cy="1793875"/>
            </a:xfrm>
            <a:custGeom>
              <a:avLst/>
              <a:gdLst/>
              <a:ahLst/>
              <a:cxnLst/>
              <a:rect l="l" t="t" r="r" b="b"/>
              <a:pathLst>
                <a:path w="4805680" h="1793875">
                  <a:moveTo>
                    <a:pt x="18288" y="1793747"/>
                  </a:moveTo>
                  <a:lnTo>
                    <a:pt x="4805172" y="1793747"/>
                  </a:lnTo>
                  <a:lnTo>
                    <a:pt x="4805172" y="1150619"/>
                  </a:lnTo>
                  <a:lnTo>
                    <a:pt x="18288" y="1150619"/>
                  </a:lnTo>
                  <a:lnTo>
                    <a:pt x="18288" y="1793747"/>
                  </a:lnTo>
                  <a:close/>
                </a:path>
                <a:path w="4805680" h="1793875">
                  <a:moveTo>
                    <a:pt x="0" y="716279"/>
                  </a:moveTo>
                  <a:lnTo>
                    <a:pt x="3438144" y="716279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716279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52" y="4681728"/>
            <a:ext cx="3302508" cy="8915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082" y="1565607"/>
            <a:ext cx="11984483" cy="497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3400" b="1" spc="-5" dirty="0">
                <a:latin typeface="Segoe UI"/>
                <a:cs typeface="Segoe UI"/>
              </a:rPr>
              <a:t>Is</a:t>
            </a:r>
            <a:r>
              <a:rPr sz="3400" b="1" spc="1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the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Billing</a:t>
            </a:r>
            <a:r>
              <a:rPr sz="3400" b="1" spc="5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Provider</a:t>
            </a:r>
            <a:r>
              <a:rPr sz="3400" b="1" spc="3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also</a:t>
            </a:r>
            <a:r>
              <a:rPr sz="3400" b="1" spc="2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the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15" dirty="0">
                <a:latin typeface="Segoe UI"/>
                <a:cs typeface="Segoe UI"/>
              </a:rPr>
              <a:t>Rendering</a:t>
            </a:r>
            <a:r>
              <a:rPr sz="3400" b="1" spc="5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Provider?</a:t>
            </a:r>
            <a:endParaRPr lang="en-US" sz="3400" b="1" dirty="0">
              <a:latin typeface="Segoe UI"/>
              <a:cs typeface="Segoe U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2700" spc="-10" dirty="0">
                <a:latin typeface="Segoe UI"/>
                <a:cs typeface="Segoe UI"/>
              </a:rPr>
              <a:t>I</a:t>
            </a:r>
            <a:r>
              <a:rPr lang="en-US" sz="2700" spc="-5" dirty="0">
                <a:latin typeface="Segoe UI"/>
                <a:cs typeface="Segoe UI"/>
              </a:rPr>
              <a:t>f provider group name is the same as the sole employee, select “Yes”, otherwise select “No”</a:t>
            </a:r>
            <a:endParaRPr sz="2700" dirty="0">
              <a:latin typeface="Segoe UI"/>
              <a:cs typeface="Segoe UI"/>
            </a:endParaRPr>
          </a:p>
          <a:p>
            <a:pPr marL="1384300" lvl="2" indent="-457834">
              <a:spcBef>
                <a:spcPts val="15"/>
              </a:spcBef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400" spc="-10" dirty="0">
                <a:latin typeface="Segoe UI"/>
                <a:cs typeface="Segoe UI"/>
              </a:rPr>
              <a:t>Enter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Rendering</a:t>
            </a:r>
            <a:r>
              <a:rPr sz="2400" spc="-5" dirty="0">
                <a:latin typeface="Segoe UI"/>
                <a:cs typeface="Segoe UI"/>
              </a:rPr>
              <a:t> Provider</a:t>
            </a:r>
            <a:r>
              <a:rPr lang="en-US" sz="2400" spc="-5" dirty="0">
                <a:latin typeface="Segoe UI"/>
                <a:cs typeface="Segoe UI"/>
              </a:rPr>
              <a:t>’s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(individual provider performing service) </a:t>
            </a:r>
            <a:r>
              <a:rPr sz="2400" b="1" spc="-5" dirty="0">
                <a:latin typeface="Segoe UI"/>
                <a:cs typeface="Segoe UI"/>
              </a:rPr>
              <a:t>Medicaid</a:t>
            </a:r>
            <a:r>
              <a:rPr sz="2400" b="1" spc="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Provider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ID</a:t>
            </a:r>
            <a:r>
              <a:rPr lang="en-US" sz="2400" b="1" spc="-5" dirty="0">
                <a:latin typeface="Segoe UI"/>
                <a:cs typeface="Segoe UI"/>
              </a:rPr>
              <a:t> </a:t>
            </a:r>
          </a:p>
          <a:p>
            <a:pPr marL="1841500" lvl="3" indent="-457834">
              <a:spcBef>
                <a:spcPts val="15"/>
              </a:spcBef>
              <a:buFont typeface="Arial" panose="020B0604020202020204" pitchFamily="34" charset="0"/>
              <a:buChar char="•"/>
              <a:tabLst>
                <a:tab pos="1384300" algn="l"/>
                <a:tab pos="1384935" algn="l"/>
              </a:tabLst>
            </a:pPr>
            <a:r>
              <a:rPr sz="2200" spc="-5" dirty="0">
                <a:latin typeface="Segoe UI"/>
                <a:cs typeface="Segoe UI"/>
              </a:rPr>
              <a:t>Must</a:t>
            </a:r>
            <a:r>
              <a:rPr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be</a:t>
            </a:r>
            <a:r>
              <a:rPr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the </a:t>
            </a:r>
            <a:r>
              <a:rPr sz="2200" spc="-10" dirty="0">
                <a:latin typeface="Segoe UI"/>
                <a:cs typeface="Segoe UI"/>
              </a:rPr>
              <a:t>Rendering</a:t>
            </a:r>
            <a:r>
              <a:rPr sz="2200" spc="-15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Provider</a:t>
            </a:r>
            <a:r>
              <a:rPr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Medicaid</a:t>
            </a:r>
            <a:r>
              <a:rPr sz="2200" spc="1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ID</a:t>
            </a:r>
            <a:r>
              <a:rPr sz="2200" spc="-5" dirty="0">
                <a:latin typeface="Segoe UI"/>
                <a:cs typeface="Segoe UI"/>
              </a:rPr>
              <a:t> for the</a:t>
            </a:r>
            <a:r>
              <a:rPr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program</a:t>
            </a:r>
            <a:r>
              <a:rPr sz="2200" spc="-3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being</a:t>
            </a:r>
            <a:r>
              <a:rPr lang="en-US" sz="220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billed</a:t>
            </a:r>
            <a:r>
              <a:rPr lang="en-US" sz="2200" spc="-5" dirty="0">
                <a:latin typeface="Segoe UI"/>
                <a:cs typeface="Segoe UI"/>
              </a:rPr>
              <a:t> </a:t>
            </a:r>
            <a:endParaRPr lang="en-US" sz="2200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lang="en-US" sz="2400" spc="-10" dirty="0">
                <a:latin typeface="Segoe UI"/>
                <a:cs typeface="Segoe UI"/>
              </a:rPr>
              <a:t>Enter </a:t>
            </a:r>
            <a:r>
              <a:rPr lang="en-US" sz="2400" b="1" spc="10" dirty="0">
                <a:latin typeface="Segoe UI"/>
                <a:cs typeface="Segoe UI"/>
              </a:rPr>
              <a:t>National Provider ID </a:t>
            </a:r>
            <a:r>
              <a:rPr lang="en-US" sz="2400" spc="10" dirty="0">
                <a:latin typeface="Segoe UI"/>
                <a:cs typeface="Segoe UI"/>
              </a:rPr>
              <a:t>(</a:t>
            </a:r>
            <a:r>
              <a:rPr lang="en-US" sz="2400" u="sng" spc="10" dirty="0">
                <a:latin typeface="Segoe UI"/>
                <a:cs typeface="Segoe UI"/>
              </a:rPr>
              <a:t>individual</a:t>
            </a:r>
            <a:r>
              <a:rPr lang="en-US" sz="2400" spc="10" dirty="0">
                <a:latin typeface="Segoe UI"/>
                <a:cs typeface="Segoe UI"/>
              </a:rPr>
              <a:t> provider’s 1915(i) </a:t>
            </a:r>
            <a:r>
              <a:rPr lang="en-US" sz="2400" spc="-5" dirty="0">
                <a:latin typeface="Segoe UI"/>
                <a:cs typeface="Segoe UI"/>
              </a:rPr>
              <a:t>NPI)</a:t>
            </a:r>
            <a:r>
              <a:rPr lang="en-US" sz="2400" spc="5" dirty="0">
                <a:latin typeface="Segoe UI"/>
                <a:cs typeface="Segoe UI"/>
              </a:rPr>
              <a:t> </a:t>
            </a: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400" spc="-10" dirty="0">
                <a:latin typeface="Segoe UI"/>
                <a:cs typeface="Segoe UI"/>
              </a:rPr>
              <a:t>Enter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b="1" spc="-40" dirty="0">
                <a:latin typeface="Segoe UI"/>
                <a:cs typeface="Segoe UI"/>
              </a:rPr>
              <a:t>Taxonomy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Code</a:t>
            </a:r>
            <a:r>
              <a:rPr lang="en-US" sz="2400" b="1" spc="-5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(1915(i) taxonomy code)</a:t>
            </a:r>
            <a:endParaRPr sz="2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3200" dirty="0">
              <a:latin typeface="Segoe UI"/>
              <a:cs typeface="Segoe UI"/>
            </a:endParaRPr>
          </a:p>
          <a:p>
            <a:pPr marL="551180" indent="-457834">
              <a:lnSpc>
                <a:spcPct val="100000"/>
              </a:lnSpc>
              <a:spcBef>
                <a:spcPts val="2820"/>
              </a:spcBef>
              <a:buFont typeface="Wingdings"/>
              <a:buChar char=""/>
              <a:tabLst>
                <a:tab pos="551180" algn="l"/>
                <a:tab pos="551815" algn="l"/>
              </a:tabLst>
            </a:pPr>
            <a:r>
              <a:rPr sz="3400" b="1" spc="-5" dirty="0">
                <a:latin typeface="Segoe UI"/>
                <a:cs typeface="Segoe UI"/>
              </a:rPr>
              <a:t>Is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this</a:t>
            </a:r>
            <a:r>
              <a:rPr sz="3400" b="1" spc="-10" dirty="0">
                <a:latin typeface="Segoe UI"/>
                <a:cs typeface="Segoe UI"/>
              </a:rPr>
              <a:t> </a:t>
            </a:r>
            <a:r>
              <a:rPr sz="3400" b="1" spc="15" dirty="0">
                <a:latin typeface="Segoe UI"/>
                <a:cs typeface="Segoe UI"/>
              </a:rPr>
              <a:t>service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the</a:t>
            </a:r>
            <a:r>
              <a:rPr sz="3400" b="1" spc="-10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result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30" dirty="0">
                <a:latin typeface="Segoe UI"/>
                <a:cs typeface="Segoe UI"/>
              </a:rPr>
              <a:t>of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a</a:t>
            </a:r>
            <a:r>
              <a:rPr sz="3400" b="1" spc="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referral?</a:t>
            </a:r>
            <a:endParaRPr sz="3400" b="1" dirty="0">
              <a:latin typeface="Segoe UI"/>
              <a:cs typeface="Segoe UI"/>
            </a:endParaRPr>
          </a:p>
          <a:p>
            <a:pPr marL="894080" lvl="1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94080" algn="l"/>
                <a:tab pos="894715" algn="l"/>
              </a:tabLst>
            </a:pPr>
            <a:r>
              <a:rPr sz="2700" spc="-5" dirty="0">
                <a:latin typeface="Segoe UI"/>
                <a:cs typeface="Segoe UI"/>
              </a:rPr>
              <a:t>Defaults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to</a:t>
            </a:r>
            <a:r>
              <a:rPr sz="2700" spc="-25" dirty="0">
                <a:latin typeface="Segoe UI"/>
                <a:cs typeface="Segoe UI"/>
              </a:rPr>
              <a:t> </a:t>
            </a:r>
            <a:r>
              <a:rPr sz="2700" spc="-55" dirty="0">
                <a:latin typeface="Segoe UI"/>
                <a:cs typeface="Segoe UI"/>
              </a:rPr>
              <a:t>“No”</a:t>
            </a:r>
            <a:endParaRPr sz="2700" dirty="0">
              <a:highlight>
                <a:srgbClr val="FFFF00"/>
              </a:highlight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8778" y="4767834"/>
            <a:ext cx="3438525" cy="806450"/>
          </a:xfrm>
          <a:custGeom>
            <a:avLst/>
            <a:gdLst/>
            <a:ahLst/>
            <a:cxnLst/>
            <a:rect l="l" t="t" r="r" b="b"/>
            <a:pathLst>
              <a:path w="3438525" h="806450">
                <a:moveTo>
                  <a:pt x="0" y="806195"/>
                </a:moveTo>
                <a:lnTo>
                  <a:pt x="3438144" y="806195"/>
                </a:lnTo>
                <a:lnTo>
                  <a:pt x="3438144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19180" y="6447952"/>
            <a:ext cx="148590" cy="180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5" dirty="0">
                <a:solidFill>
                  <a:srgbClr val="796D66"/>
                </a:solidFill>
                <a:latin typeface="Segoe UI Black"/>
                <a:cs typeface="Segoe UI Black"/>
              </a:rPr>
              <a:t>12</a:t>
            </a:r>
            <a:endParaRPr sz="9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365" y="103378"/>
            <a:ext cx="11390630" cy="2035175"/>
            <a:chOff x="388365" y="103378"/>
            <a:chExt cx="11390630" cy="2035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3" y="163068"/>
              <a:ext cx="11365992" cy="19751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765" y="128778"/>
              <a:ext cx="10050780" cy="1233170"/>
            </a:xfrm>
            <a:custGeom>
              <a:avLst/>
              <a:gdLst/>
              <a:ahLst/>
              <a:cxnLst/>
              <a:rect l="l" t="t" r="r" b="b"/>
              <a:pathLst>
                <a:path w="10050780" h="1233170">
                  <a:moveTo>
                    <a:pt x="0" y="1232916"/>
                  </a:moveTo>
                  <a:lnTo>
                    <a:pt x="10050780" y="1232916"/>
                  </a:lnTo>
                  <a:lnTo>
                    <a:pt x="10050780" y="509016"/>
                  </a:lnTo>
                  <a:lnTo>
                    <a:pt x="0" y="509016"/>
                  </a:lnTo>
                  <a:lnTo>
                    <a:pt x="0" y="1232916"/>
                  </a:lnTo>
                  <a:close/>
                </a:path>
                <a:path w="10050780" h="1233170">
                  <a:moveTo>
                    <a:pt x="0" y="509016"/>
                  </a:moveTo>
                  <a:lnTo>
                    <a:pt x="1773936" y="509016"/>
                  </a:lnTo>
                  <a:lnTo>
                    <a:pt x="1773936" y="0"/>
                  </a:lnTo>
                  <a:lnTo>
                    <a:pt x="0" y="0"/>
                  </a:lnTo>
                  <a:lnTo>
                    <a:pt x="0" y="509016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4800" y="2314143"/>
            <a:ext cx="11887200" cy="42902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70534" algn="l"/>
              </a:tabLst>
            </a:pPr>
            <a:r>
              <a:rPr sz="3400" b="1" spc="-10" dirty="0">
                <a:latin typeface="Segoe UI"/>
                <a:cs typeface="Segoe UI"/>
              </a:rPr>
              <a:t>Member</a:t>
            </a:r>
            <a:r>
              <a:rPr sz="3400" b="1" spc="-1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Information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b="1" spc="-10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Member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ID</a:t>
            </a:r>
            <a:r>
              <a:rPr lang="en-US" sz="2700" spc="-25" dirty="0">
                <a:latin typeface="Segoe UI"/>
                <a:cs typeface="Segoe UI"/>
              </a:rPr>
              <a:t> (</a:t>
            </a:r>
            <a:r>
              <a:rPr lang="en-US" sz="2800" spc="-5" dirty="0">
                <a:latin typeface="Segoe UI"/>
                <a:cs typeface="Segoe UI"/>
              </a:rPr>
              <a:t>member’s 9-digit ND Medicaid ID Number</a:t>
            </a:r>
            <a:r>
              <a:rPr lang="en-US" sz="2700" spc="-5" dirty="0">
                <a:latin typeface="Segoe UI"/>
                <a:cs typeface="Segoe UI"/>
              </a:rPr>
              <a:t>)</a:t>
            </a:r>
            <a:r>
              <a:rPr lang="en-US" sz="2700" spc="-10" dirty="0">
                <a:latin typeface="Segoe UI"/>
                <a:cs typeface="Segoe UI"/>
              </a:rPr>
              <a:t> </a:t>
            </a:r>
          </a:p>
          <a:p>
            <a:pPr marL="1383665" lvl="2" indent="-457200"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lang="en-US" sz="2700" spc="-10" dirty="0">
                <a:latin typeface="Segoe UI"/>
                <a:cs typeface="Segoe UI"/>
              </a:rPr>
              <a:t>Must enter “ND” or “zeros” before 9-digit number</a:t>
            </a: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Member’s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Last</a:t>
            </a:r>
            <a:r>
              <a:rPr sz="2700" b="1" spc="-10" dirty="0">
                <a:latin typeface="Segoe UI"/>
                <a:cs typeface="Segoe UI"/>
              </a:rPr>
              <a:t> Name</a:t>
            </a:r>
            <a:endParaRPr sz="2700" b="1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Member’s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First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Name</a:t>
            </a:r>
            <a:endParaRPr sz="2700" b="1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Member’s</a:t>
            </a:r>
            <a:r>
              <a:rPr sz="2700" spc="-25" dirty="0">
                <a:latin typeface="Segoe UI"/>
                <a:cs typeface="Segoe UI"/>
              </a:rPr>
              <a:t> </a:t>
            </a:r>
            <a:r>
              <a:rPr sz="2700" b="1" spc="-15" dirty="0">
                <a:latin typeface="Segoe UI"/>
                <a:cs typeface="Segoe UI"/>
              </a:rPr>
              <a:t>Date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b="1" spc="-25" dirty="0">
                <a:latin typeface="Segoe UI"/>
                <a:cs typeface="Segoe UI"/>
              </a:rPr>
              <a:t>of</a:t>
            </a:r>
            <a:r>
              <a:rPr sz="2700" b="1" spc="-10" dirty="0">
                <a:latin typeface="Segoe UI"/>
                <a:cs typeface="Segoe UI"/>
              </a:rPr>
              <a:t> </a:t>
            </a:r>
            <a:r>
              <a:rPr sz="2700" b="1" spc="5" dirty="0">
                <a:latin typeface="Segoe UI"/>
                <a:cs typeface="Segoe UI"/>
              </a:rPr>
              <a:t>Birth</a:t>
            </a:r>
            <a:endParaRPr sz="2700" b="1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spc="-5" dirty="0">
                <a:latin typeface="Segoe UI"/>
                <a:cs typeface="Segoe UI"/>
              </a:rPr>
              <a:t>Use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format: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MM/DD/YYYY</a:t>
            </a:r>
            <a:endParaRPr sz="27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spc="-2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Member’s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Gender</a:t>
            </a:r>
            <a:endParaRPr sz="2700" b="1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dirty="0">
                <a:latin typeface="Segoe UI"/>
                <a:cs typeface="Segoe UI"/>
              </a:rPr>
              <a:t>F</a:t>
            </a:r>
            <a:r>
              <a:rPr sz="2700" spc="-3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=</a:t>
            </a:r>
            <a:r>
              <a:rPr sz="2700" spc="-4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Female</a:t>
            </a:r>
            <a:endParaRPr sz="2700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dirty="0">
                <a:latin typeface="Segoe UI"/>
                <a:cs typeface="Segoe UI"/>
              </a:rPr>
              <a:t>M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=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spc="-10" dirty="0">
                <a:latin typeface="Segoe UI"/>
                <a:cs typeface="Segoe UI"/>
              </a:rPr>
              <a:t>Male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79476"/>
            <a:ext cx="11157204" cy="2590800"/>
            <a:chOff x="510540" y="379476"/>
            <a:chExt cx="11103864" cy="259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379476"/>
              <a:ext cx="11103864" cy="2590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0360" y="380238"/>
              <a:ext cx="6456240" cy="1623060"/>
            </a:xfrm>
            <a:custGeom>
              <a:avLst/>
              <a:gdLst/>
              <a:ahLst/>
              <a:cxnLst/>
              <a:rect l="l" t="t" r="r" b="b"/>
              <a:pathLst>
                <a:path w="7374890" h="1623060">
                  <a:moveTo>
                    <a:pt x="0" y="1623060"/>
                  </a:moveTo>
                  <a:lnTo>
                    <a:pt x="7374635" y="1623060"/>
                  </a:lnTo>
                  <a:lnTo>
                    <a:pt x="7374635" y="778763"/>
                  </a:lnTo>
                  <a:lnTo>
                    <a:pt x="0" y="778763"/>
                  </a:lnTo>
                  <a:lnTo>
                    <a:pt x="0" y="1623060"/>
                  </a:lnTo>
                  <a:close/>
                </a:path>
                <a:path w="7374890" h="1623060">
                  <a:moveTo>
                    <a:pt x="0" y="627888"/>
                  </a:moveTo>
                  <a:lnTo>
                    <a:pt x="2004060" y="627888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62788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5344" y="3282762"/>
            <a:ext cx="8525510" cy="950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3400" b="1" spc="20" dirty="0">
                <a:latin typeface="Segoe UI"/>
                <a:cs typeface="Segoe UI"/>
              </a:rPr>
              <a:t>Member</a:t>
            </a:r>
            <a:r>
              <a:rPr sz="3400" b="1" spc="-15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Address</a:t>
            </a:r>
            <a:endParaRPr sz="3400" dirty="0">
              <a:latin typeface="Segoe UI"/>
              <a:cs typeface="Segoe UI"/>
            </a:endParaRPr>
          </a:p>
          <a:p>
            <a:pPr marL="756285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spc="-5" dirty="0">
                <a:latin typeface="Segoe UI"/>
                <a:cs typeface="Segoe UI"/>
              </a:rPr>
              <a:t>Enter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Member’s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Address,</a:t>
            </a:r>
            <a:r>
              <a:rPr sz="2700" b="1" spc="20" dirty="0">
                <a:latin typeface="Segoe UI"/>
                <a:cs typeface="Segoe UI"/>
              </a:rPr>
              <a:t> </a:t>
            </a:r>
            <a:r>
              <a:rPr sz="2700" b="1" spc="-35" dirty="0">
                <a:latin typeface="Segoe UI"/>
                <a:cs typeface="Segoe UI"/>
              </a:rPr>
              <a:t>City,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b="1" spc="-25" dirty="0">
                <a:latin typeface="Segoe UI"/>
                <a:cs typeface="Segoe UI"/>
              </a:rPr>
              <a:t>State</a:t>
            </a:r>
            <a:r>
              <a:rPr sz="2700" b="1" dirty="0">
                <a:latin typeface="Segoe UI"/>
                <a:cs typeface="Segoe UI"/>
              </a:rPr>
              <a:t> and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Zip</a:t>
            </a:r>
            <a:endParaRPr sz="2700" b="1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631146"/>
            <a:ext cx="11169396" cy="21289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2385" y="2858260"/>
            <a:ext cx="10991215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n-US" sz="3400" b="1" spc="-5" dirty="0">
                <a:latin typeface="Segoe UI"/>
                <a:cs typeface="Segoe UI"/>
              </a:rPr>
              <a:t>Other Insurance Information</a:t>
            </a:r>
          </a:p>
          <a:p>
            <a:pPr marL="914400" indent="-40322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700" b="1" spc="-5" dirty="0">
                <a:latin typeface="Segoe UI"/>
                <a:cs typeface="Segoe UI"/>
              </a:rPr>
              <a:t>Does</a:t>
            </a:r>
            <a:r>
              <a:rPr sz="2700" b="1" spc="-1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the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member </a:t>
            </a:r>
            <a:r>
              <a:rPr sz="2700" b="1" spc="-10" dirty="0">
                <a:latin typeface="Segoe UI"/>
                <a:cs typeface="Segoe UI"/>
              </a:rPr>
              <a:t>have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other</a:t>
            </a:r>
            <a:r>
              <a:rPr sz="2700" b="1" spc="-10" dirty="0">
                <a:latin typeface="Segoe UI"/>
                <a:cs typeface="Segoe UI"/>
              </a:rPr>
              <a:t> insurance?</a:t>
            </a:r>
            <a:endParaRPr sz="2700" b="1" dirty="0">
              <a:latin typeface="Segoe UI"/>
              <a:cs typeface="Segoe UI"/>
            </a:endParaRPr>
          </a:p>
          <a:p>
            <a:pPr marL="1371600" lvl="1" indent="-45720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latin typeface="Segoe UI"/>
                <a:cs typeface="Segoe UI"/>
              </a:rPr>
              <a:t>Select “</a:t>
            </a:r>
            <a:r>
              <a:rPr sz="2700" b="1" dirty="0">
                <a:latin typeface="Segoe UI"/>
                <a:cs typeface="Segoe UI"/>
              </a:rPr>
              <a:t>No</a:t>
            </a:r>
            <a:r>
              <a:rPr lang="en-US" sz="2700" dirty="0">
                <a:latin typeface="Segoe UI"/>
                <a:cs typeface="Segoe UI"/>
              </a:rPr>
              <a:t>“</a:t>
            </a:r>
          </a:p>
          <a:p>
            <a:pPr marL="1828800" lvl="1" indent="-457200">
              <a:lnSpc>
                <a:spcPct val="100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500" spc="-10" dirty="0">
                <a:latin typeface="Segoe UI"/>
                <a:cs typeface="Segoe UI"/>
              </a:rPr>
              <a:t>1</a:t>
            </a:r>
            <a:r>
              <a:rPr sz="2500" spc="-10" dirty="0">
                <a:latin typeface="Segoe UI"/>
                <a:cs typeface="Segoe UI"/>
              </a:rPr>
              <a:t>915</a:t>
            </a:r>
            <a:r>
              <a:rPr lang="en-US" sz="2500" spc="-10" dirty="0">
                <a:latin typeface="Segoe UI"/>
                <a:cs typeface="Segoe UI"/>
              </a:rPr>
              <a:t>(i)</a:t>
            </a:r>
            <a:r>
              <a:rPr sz="2500" dirty="0">
                <a:latin typeface="Segoe UI"/>
                <a:cs typeface="Segoe UI"/>
              </a:rPr>
              <a:t> </a:t>
            </a:r>
            <a:r>
              <a:rPr sz="2500" spc="10" dirty="0">
                <a:latin typeface="Segoe UI"/>
                <a:cs typeface="Segoe UI"/>
              </a:rPr>
              <a:t>services</a:t>
            </a:r>
            <a:r>
              <a:rPr sz="250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will</a:t>
            </a:r>
            <a:r>
              <a:rPr sz="2500" spc="-15" dirty="0">
                <a:latin typeface="Segoe UI"/>
                <a:cs typeface="Segoe UI"/>
              </a:rPr>
              <a:t> </a:t>
            </a:r>
            <a:r>
              <a:rPr sz="2500" dirty="0">
                <a:latin typeface="Segoe UI"/>
                <a:cs typeface="Segoe UI"/>
              </a:rPr>
              <a:t>not</a:t>
            </a:r>
            <a:r>
              <a:rPr sz="2500" spc="10" dirty="0">
                <a:latin typeface="Segoe UI"/>
                <a:cs typeface="Segoe UI"/>
              </a:rPr>
              <a:t> </a:t>
            </a:r>
            <a:r>
              <a:rPr sz="2500" spc="-10" dirty="0">
                <a:latin typeface="Segoe UI"/>
                <a:cs typeface="Segoe UI"/>
              </a:rPr>
              <a:t>have</a:t>
            </a:r>
            <a:r>
              <a:rPr sz="250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any</a:t>
            </a:r>
            <a:r>
              <a:rPr sz="2500" spc="5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other</a:t>
            </a:r>
            <a:r>
              <a:rPr sz="2500" spc="-15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insurance</a:t>
            </a:r>
            <a:r>
              <a:rPr sz="2500" spc="10" dirty="0">
                <a:latin typeface="Segoe UI"/>
                <a:cs typeface="Segoe UI"/>
              </a:rPr>
              <a:t> </a:t>
            </a:r>
            <a:r>
              <a:rPr sz="2500" spc="-10" dirty="0">
                <a:latin typeface="Segoe UI"/>
                <a:cs typeface="Segoe UI"/>
              </a:rPr>
              <a:t>payment</a:t>
            </a:r>
            <a:endParaRPr sz="2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D1D2F31-175F-478F-A4D3-7289D826E6B0}"/>
              </a:ext>
            </a:extLst>
          </p:cNvPr>
          <p:cNvSpPr/>
          <p:nvPr/>
        </p:nvSpPr>
        <p:spPr>
          <a:xfrm>
            <a:off x="463295" y="751114"/>
            <a:ext cx="3067921" cy="449616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B2E2942-0D7F-4BD4-9B0A-9C85E5775C14}"/>
              </a:ext>
            </a:extLst>
          </p:cNvPr>
          <p:cNvSpPr/>
          <p:nvPr/>
        </p:nvSpPr>
        <p:spPr>
          <a:xfrm>
            <a:off x="463295" y="1320698"/>
            <a:ext cx="4184905" cy="472869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124200"/>
            <a:ext cx="10825481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3400" b="1" spc="-5" dirty="0">
                <a:latin typeface="Segoe UI"/>
                <a:cs typeface="Segoe UI"/>
              </a:rPr>
              <a:t>Claim</a:t>
            </a:r>
            <a:r>
              <a:rPr sz="3400" b="1" spc="-40" dirty="0">
                <a:latin typeface="Segoe UI"/>
                <a:cs typeface="Segoe UI"/>
              </a:rPr>
              <a:t> </a:t>
            </a:r>
            <a:r>
              <a:rPr sz="3400" b="1" dirty="0">
                <a:latin typeface="Segoe UI"/>
                <a:cs typeface="Segoe UI"/>
              </a:rPr>
              <a:t>Information</a:t>
            </a:r>
            <a:endParaRPr sz="3400" dirty="0">
              <a:latin typeface="Segoe UI"/>
              <a:cs typeface="Segoe UI"/>
            </a:endParaRPr>
          </a:p>
          <a:p>
            <a:pPr marL="927100" lvl="1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700" b="1" spc="-5" dirty="0">
                <a:latin typeface="Segoe UI"/>
                <a:cs typeface="Segoe UI"/>
              </a:rPr>
              <a:t>Is</a:t>
            </a:r>
            <a:r>
              <a:rPr sz="2700" b="1" spc="-15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this</a:t>
            </a:r>
            <a:r>
              <a:rPr sz="2700" b="1" spc="-1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claim</a:t>
            </a:r>
            <a:r>
              <a:rPr sz="2700" b="1" spc="20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accident</a:t>
            </a:r>
            <a:r>
              <a:rPr sz="2700" b="1" spc="20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related?</a:t>
            </a:r>
            <a:endParaRPr sz="2700" b="1" dirty="0">
              <a:latin typeface="Segoe UI"/>
              <a:cs typeface="Segoe UI"/>
            </a:endParaRPr>
          </a:p>
          <a:p>
            <a:pPr marL="1384300" lvl="2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383665" algn="l"/>
                <a:tab pos="1384300" algn="l"/>
              </a:tabLst>
            </a:pPr>
            <a:r>
              <a:rPr lang="en-US" sz="2400" dirty="0">
                <a:latin typeface="Segoe UI"/>
                <a:cs typeface="Segoe UI"/>
              </a:rPr>
              <a:t>Select “</a:t>
            </a:r>
            <a:r>
              <a:rPr sz="2400" b="1" dirty="0">
                <a:latin typeface="Segoe UI"/>
                <a:cs typeface="Segoe UI"/>
              </a:rPr>
              <a:t>No</a:t>
            </a:r>
            <a:r>
              <a:rPr lang="en-US" sz="2400" dirty="0">
                <a:latin typeface="Segoe UI"/>
                <a:cs typeface="Segoe UI"/>
              </a:rPr>
              <a:t>“</a:t>
            </a:r>
          </a:p>
          <a:p>
            <a:pPr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700" b="1" spc="10" dirty="0">
                <a:latin typeface="Segoe UI"/>
                <a:cs typeface="Segoe UI"/>
              </a:rPr>
              <a:t>Service</a:t>
            </a:r>
            <a:r>
              <a:rPr sz="2700" b="1" spc="-5" dirty="0">
                <a:latin typeface="Segoe UI"/>
                <a:cs typeface="Segoe UI"/>
              </a:rPr>
              <a:t> Authorization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#</a:t>
            </a:r>
            <a:r>
              <a:rPr sz="2700" b="1" spc="15" dirty="0">
                <a:latin typeface="Segoe UI"/>
                <a:cs typeface="Segoe UI"/>
              </a:rPr>
              <a:t> </a:t>
            </a:r>
            <a:endParaRPr lang="en-US" sz="2700" b="1" spc="15" dirty="0">
              <a:latin typeface="Segoe UI"/>
              <a:cs typeface="Segoe UI"/>
            </a:endParaRP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700" u="sng" spc="-5" dirty="0">
                <a:latin typeface="Segoe UI"/>
                <a:cs typeface="Segoe UI"/>
              </a:rPr>
              <a:t>Must</a:t>
            </a:r>
            <a:r>
              <a:rPr sz="2700" b="1" spc="1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be </a:t>
            </a:r>
            <a:r>
              <a:rPr sz="2700" spc="-10" dirty="0">
                <a:latin typeface="Segoe UI"/>
                <a:cs typeface="Segoe UI"/>
              </a:rPr>
              <a:t>entered</a:t>
            </a:r>
            <a:r>
              <a:rPr sz="2700" spc="-2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on</a:t>
            </a:r>
            <a:r>
              <a:rPr sz="2700" spc="20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the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claim</a:t>
            </a:r>
            <a:endParaRPr sz="2700" dirty="0">
              <a:latin typeface="Segoe UI"/>
              <a:cs typeface="Segoe UI"/>
            </a:endParaRPr>
          </a:p>
          <a:p>
            <a:pPr marL="1371600" lvl="1" indent="-5111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Segoe UI"/>
                <a:cs typeface="Segoe UI"/>
              </a:rPr>
              <a:t>Service Authorization Number starts with a “W” and is 10-digits</a:t>
            </a:r>
          </a:p>
          <a:p>
            <a:pPr marL="1371600" lvl="1" indent="-5111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dirty="0">
                <a:latin typeface="Segoe UI"/>
                <a:cs typeface="Segoe UI"/>
              </a:rPr>
              <a:t>Submit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only </a:t>
            </a:r>
            <a:r>
              <a:rPr lang="en-US" sz="2400" spc="-5" dirty="0">
                <a:latin typeface="Segoe UI"/>
                <a:cs typeface="Segoe UI"/>
              </a:rPr>
              <a:t>one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spc="10" dirty="0">
                <a:latin typeface="Segoe UI"/>
                <a:cs typeface="Segoe UI"/>
              </a:rPr>
              <a:t>Service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Authorization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Number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per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claim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218" y="257556"/>
            <a:ext cx="9344660" cy="2588260"/>
            <a:chOff x="220218" y="257556"/>
            <a:chExt cx="9344660" cy="2588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18" y="257556"/>
              <a:ext cx="9344405" cy="2587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4142" y="1186434"/>
              <a:ext cx="2463165" cy="1542415"/>
            </a:xfrm>
            <a:custGeom>
              <a:avLst/>
              <a:gdLst/>
              <a:ahLst/>
              <a:cxnLst/>
              <a:rect l="l" t="t" r="r" b="b"/>
              <a:pathLst>
                <a:path w="2463165" h="1542414">
                  <a:moveTo>
                    <a:pt x="0" y="615696"/>
                  </a:moveTo>
                  <a:lnTo>
                    <a:pt x="2462784" y="615696"/>
                  </a:lnTo>
                  <a:lnTo>
                    <a:pt x="2462784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  <a:path w="2463165" h="1542414">
                  <a:moveTo>
                    <a:pt x="0" y="1542288"/>
                  </a:moveTo>
                  <a:lnTo>
                    <a:pt x="1706880" y="1542288"/>
                  </a:lnTo>
                  <a:lnTo>
                    <a:pt x="1706880" y="928116"/>
                  </a:lnTo>
                  <a:lnTo>
                    <a:pt x="0" y="928116"/>
                  </a:lnTo>
                  <a:lnTo>
                    <a:pt x="0" y="154228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6DCDC6B-6057-46EB-A4DC-897AF7EE18F2}"/>
              </a:ext>
            </a:extLst>
          </p:cNvPr>
          <p:cNvSpPr/>
          <p:nvPr/>
        </p:nvSpPr>
        <p:spPr>
          <a:xfrm>
            <a:off x="374142" y="257556"/>
            <a:ext cx="1835658" cy="428244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B4E86-BF11-1F32-581E-EB5E232D59A5}"/>
              </a:ext>
            </a:extLst>
          </p:cNvPr>
          <p:cNvSpPr txBox="1"/>
          <p:nvPr/>
        </p:nvSpPr>
        <p:spPr>
          <a:xfrm>
            <a:off x="7532799" y="3378326"/>
            <a:ext cx="406120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egoe UI"/>
                <a:ea typeface="Calibri"/>
                <a:cs typeface="Calibri"/>
              </a:rPr>
              <a:t>As of 11/1/24, Service authorizations for Traditional Medicaid members are no longer required to be entered in MMIS for dates of services rendered on 11/1/24 and after. Exceptions to this are for Training &amp; Supports and Community Transition Services which will still require SA entry to MMIS. Respite SA is entered in Therap. </a:t>
            </a:r>
            <a:endParaRPr lang="en-US" sz="1400" b="1" dirty="0">
              <a:latin typeface="Segoe UI"/>
              <a:cs typeface="Segoe UI"/>
            </a:endParaRPr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B10F0637-EAE1-244C-A031-A021D2BE6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212324" y="3663415"/>
            <a:ext cx="1215851" cy="12409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916" y="231647"/>
            <a:ext cx="10610215" cy="3066415"/>
            <a:chOff x="470916" y="231647"/>
            <a:chExt cx="10610215" cy="3066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6" y="231647"/>
              <a:ext cx="10610088" cy="3066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0363" y="615695"/>
              <a:ext cx="3425951" cy="21503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52544" y="1199006"/>
              <a:ext cx="1527810" cy="843280"/>
            </a:xfrm>
            <a:custGeom>
              <a:avLst/>
              <a:gdLst/>
              <a:ahLst/>
              <a:cxnLst/>
              <a:rect l="l" t="t" r="r" b="b"/>
              <a:pathLst>
                <a:path w="1527810" h="843280">
                  <a:moveTo>
                    <a:pt x="1356359" y="671321"/>
                  </a:moveTo>
                  <a:lnTo>
                    <a:pt x="1356359" y="842771"/>
                  </a:lnTo>
                  <a:lnTo>
                    <a:pt x="1470659" y="785621"/>
                  </a:lnTo>
                  <a:lnTo>
                    <a:pt x="1384934" y="785621"/>
                  </a:lnTo>
                  <a:lnTo>
                    <a:pt x="1384934" y="728471"/>
                  </a:lnTo>
                  <a:lnTo>
                    <a:pt x="1470659" y="728471"/>
                  </a:lnTo>
                  <a:lnTo>
                    <a:pt x="1356359" y="671321"/>
                  </a:lnTo>
                  <a:close/>
                </a:path>
                <a:path w="1527810" h="843280">
                  <a:moveTo>
                    <a:pt x="735329" y="85725"/>
                  </a:moveTo>
                  <a:lnTo>
                    <a:pt x="735329" y="785621"/>
                  </a:lnTo>
                  <a:lnTo>
                    <a:pt x="1356359" y="785621"/>
                  </a:lnTo>
                  <a:lnTo>
                    <a:pt x="1356359" y="757046"/>
                  </a:lnTo>
                  <a:lnTo>
                    <a:pt x="792479" y="757046"/>
                  </a:lnTo>
                  <a:lnTo>
                    <a:pt x="763904" y="728471"/>
                  </a:lnTo>
                  <a:lnTo>
                    <a:pt x="792479" y="728471"/>
                  </a:lnTo>
                  <a:lnTo>
                    <a:pt x="792479" y="114300"/>
                  </a:lnTo>
                  <a:lnTo>
                    <a:pt x="763904" y="114300"/>
                  </a:lnTo>
                  <a:lnTo>
                    <a:pt x="735329" y="85725"/>
                  </a:lnTo>
                  <a:close/>
                </a:path>
                <a:path w="1527810" h="843280">
                  <a:moveTo>
                    <a:pt x="1470659" y="728471"/>
                  </a:moveTo>
                  <a:lnTo>
                    <a:pt x="1384934" y="728471"/>
                  </a:lnTo>
                  <a:lnTo>
                    <a:pt x="1384934" y="785621"/>
                  </a:lnTo>
                  <a:lnTo>
                    <a:pt x="1470659" y="785621"/>
                  </a:lnTo>
                  <a:lnTo>
                    <a:pt x="1527809" y="757046"/>
                  </a:lnTo>
                  <a:lnTo>
                    <a:pt x="1470659" y="728471"/>
                  </a:lnTo>
                  <a:close/>
                </a:path>
                <a:path w="1527810" h="843280">
                  <a:moveTo>
                    <a:pt x="792479" y="728471"/>
                  </a:moveTo>
                  <a:lnTo>
                    <a:pt x="763904" y="728471"/>
                  </a:lnTo>
                  <a:lnTo>
                    <a:pt x="792479" y="757046"/>
                  </a:lnTo>
                  <a:lnTo>
                    <a:pt x="792479" y="728471"/>
                  </a:lnTo>
                  <a:close/>
                </a:path>
                <a:path w="1527810" h="843280">
                  <a:moveTo>
                    <a:pt x="1356359" y="728471"/>
                  </a:moveTo>
                  <a:lnTo>
                    <a:pt x="792479" y="728471"/>
                  </a:lnTo>
                  <a:lnTo>
                    <a:pt x="792479" y="757046"/>
                  </a:lnTo>
                  <a:lnTo>
                    <a:pt x="1356359" y="757046"/>
                  </a:lnTo>
                  <a:lnTo>
                    <a:pt x="1356359" y="728471"/>
                  </a:lnTo>
                  <a:close/>
                </a:path>
                <a:path w="1527810" h="843280">
                  <a:moveTo>
                    <a:pt x="171450" y="0"/>
                  </a:moveTo>
                  <a:lnTo>
                    <a:pt x="0" y="85725"/>
                  </a:lnTo>
                  <a:lnTo>
                    <a:pt x="171450" y="171450"/>
                  </a:lnTo>
                  <a:lnTo>
                    <a:pt x="171450" y="114300"/>
                  </a:lnTo>
                  <a:lnTo>
                    <a:pt x="142875" y="114300"/>
                  </a:lnTo>
                  <a:lnTo>
                    <a:pt x="142875" y="57150"/>
                  </a:lnTo>
                  <a:lnTo>
                    <a:pt x="171450" y="57150"/>
                  </a:lnTo>
                  <a:lnTo>
                    <a:pt x="171450" y="0"/>
                  </a:lnTo>
                  <a:close/>
                </a:path>
                <a:path w="1527810" h="843280">
                  <a:moveTo>
                    <a:pt x="171450" y="57150"/>
                  </a:moveTo>
                  <a:lnTo>
                    <a:pt x="142875" y="57150"/>
                  </a:lnTo>
                  <a:lnTo>
                    <a:pt x="142875" y="114300"/>
                  </a:lnTo>
                  <a:lnTo>
                    <a:pt x="171450" y="114300"/>
                  </a:lnTo>
                  <a:lnTo>
                    <a:pt x="171450" y="57150"/>
                  </a:lnTo>
                  <a:close/>
                </a:path>
                <a:path w="1527810" h="843280">
                  <a:moveTo>
                    <a:pt x="792479" y="57150"/>
                  </a:moveTo>
                  <a:lnTo>
                    <a:pt x="171450" y="57150"/>
                  </a:lnTo>
                  <a:lnTo>
                    <a:pt x="171450" y="114300"/>
                  </a:lnTo>
                  <a:lnTo>
                    <a:pt x="735329" y="114300"/>
                  </a:lnTo>
                  <a:lnTo>
                    <a:pt x="735329" y="85725"/>
                  </a:lnTo>
                  <a:lnTo>
                    <a:pt x="792479" y="85725"/>
                  </a:lnTo>
                  <a:lnTo>
                    <a:pt x="792479" y="57150"/>
                  </a:lnTo>
                  <a:close/>
                </a:path>
                <a:path w="1527810" h="843280">
                  <a:moveTo>
                    <a:pt x="792479" y="85725"/>
                  </a:moveTo>
                  <a:lnTo>
                    <a:pt x="735329" y="85725"/>
                  </a:lnTo>
                  <a:lnTo>
                    <a:pt x="763904" y="114300"/>
                  </a:lnTo>
                  <a:lnTo>
                    <a:pt x="792479" y="114300"/>
                  </a:lnTo>
                  <a:lnTo>
                    <a:pt x="792479" y="85725"/>
                  </a:lnTo>
                  <a:close/>
                </a:path>
              </a:pathLst>
            </a:custGeom>
            <a:solidFill>
              <a:srgbClr val="D24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946" y="902970"/>
              <a:ext cx="3556000" cy="591820"/>
            </a:xfrm>
            <a:custGeom>
              <a:avLst/>
              <a:gdLst/>
              <a:ahLst/>
              <a:cxnLst/>
              <a:rect l="l" t="t" r="r" b="b"/>
              <a:pathLst>
                <a:path w="3556000" h="591819">
                  <a:moveTo>
                    <a:pt x="0" y="591312"/>
                  </a:moveTo>
                  <a:lnTo>
                    <a:pt x="3555491" y="591312"/>
                  </a:lnTo>
                  <a:lnTo>
                    <a:pt x="3555491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1802" y="3660212"/>
            <a:ext cx="11362538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-10" dirty="0">
                <a:latin typeface="Segoe UI"/>
                <a:cs typeface="Segoe UI"/>
              </a:rPr>
              <a:t>Claim</a:t>
            </a:r>
            <a:r>
              <a:rPr sz="3400" b="1" spc="-40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Note</a:t>
            </a:r>
            <a:endParaRPr sz="34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700" b="1" spc="-10" dirty="0">
                <a:latin typeface="Segoe UI"/>
                <a:cs typeface="Segoe UI"/>
              </a:rPr>
              <a:t>Not Required </a:t>
            </a:r>
          </a:p>
          <a:p>
            <a:pPr marL="1371600" lvl="1" indent="-403225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r>
              <a:rPr lang="en-US" sz="2700" spc="-10" dirty="0">
                <a:latin typeface="Segoe UI"/>
                <a:cs typeface="Segoe UI"/>
              </a:rPr>
              <a:t>Provider may a</a:t>
            </a:r>
            <a:r>
              <a:rPr sz="2700" spc="-10" dirty="0">
                <a:latin typeface="Segoe UI"/>
                <a:cs typeface="Segoe UI"/>
              </a:rPr>
              <a:t>dd</a:t>
            </a:r>
            <a:r>
              <a:rPr sz="2700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any</a:t>
            </a:r>
            <a:r>
              <a:rPr sz="2700" dirty="0">
                <a:latin typeface="Segoe UI"/>
                <a:cs typeface="Segoe UI"/>
              </a:rPr>
              <a:t> pertinent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spc="-10" dirty="0">
                <a:latin typeface="Segoe UI"/>
                <a:cs typeface="Segoe UI"/>
              </a:rPr>
              <a:t>information</a:t>
            </a:r>
            <a:r>
              <a:rPr lang="en-US" sz="2700" spc="-10" dirty="0">
                <a:latin typeface="Segoe UI"/>
                <a:cs typeface="Segoe UI"/>
              </a:rPr>
              <a:t> in this section for the department to review.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62" y="137160"/>
            <a:ext cx="11857355" cy="1177290"/>
            <a:chOff x="127762" y="137160"/>
            <a:chExt cx="11857355" cy="1177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37160"/>
              <a:ext cx="11832336" cy="1150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3162" y="621029"/>
              <a:ext cx="6556375" cy="668020"/>
            </a:xfrm>
            <a:custGeom>
              <a:avLst/>
              <a:gdLst/>
              <a:ahLst/>
              <a:cxnLst/>
              <a:rect l="l" t="t" r="r" b="b"/>
              <a:pathLst>
                <a:path w="6556375" h="668019">
                  <a:moveTo>
                    <a:pt x="0" y="667512"/>
                  </a:moveTo>
                  <a:lnTo>
                    <a:pt x="1443228" y="667512"/>
                  </a:lnTo>
                  <a:lnTo>
                    <a:pt x="1443228" y="0"/>
                  </a:lnTo>
                  <a:lnTo>
                    <a:pt x="0" y="0"/>
                  </a:lnTo>
                  <a:lnTo>
                    <a:pt x="0" y="667512"/>
                  </a:lnTo>
                  <a:close/>
                </a:path>
                <a:path w="6556375" h="668019">
                  <a:moveTo>
                    <a:pt x="3995928" y="667512"/>
                  </a:moveTo>
                  <a:lnTo>
                    <a:pt x="6556248" y="667512"/>
                  </a:lnTo>
                  <a:lnTo>
                    <a:pt x="6556248" y="0"/>
                  </a:lnTo>
                  <a:lnTo>
                    <a:pt x="3995928" y="0"/>
                  </a:lnTo>
                  <a:lnTo>
                    <a:pt x="3995928" y="667512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1287780"/>
            <a:ext cx="11174983" cy="56278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latin typeface="Segoe UI"/>
                <a:cs typeface="Segoe UI"/>
              </a:rPr>
              <a:t>Claim</a:t>
            </a:r>
            <a:r>
              <a:rPr sz="3200" b="1" spc="-45" dirty="0">
                <a:latin typeface="Segoe UI"/>
                <a:cs typeface="Segoe UI"/>
              </a:rPr>
              <a:t> </a:t>
            </a:r>
            <a:r>
              <a:rPr sz="3200" b="1" dirty="0">
                <a:latin typeface="Segoe UI"/>
                <a:cs typeface="Segoe UI"/>
              </a:rPr>
              <a:t>Data</a:t>
            </a:r>
            <a:endParaRPr sz="3200" dirty="0">
              <a:latin typeface="Segoe UI"/>
              <a:cs typeface="Segoe UI"/>
            </a:endParaRPr>
          </a:p>
          <a:p>
            <a:pPr marL="812800" lvl="1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2500" spc="-15" dirty="0">
                <a:latin typeface="Segoe UI"/>
                <a:cs typeface="Segoe UI"/>
              </a:rPr>
              <a:t>Enter </a:t>
            </a:r>
            <a:r>
              <a:rPr sz="2500" b="1" spc="-15" dirty="0">
                <a:latin typeface="Segoe UI"/>
                <a:cs typeface="Segoe UI"/>
              </a:rPr>
              <a:t>Patient</a:t>
            </a:r>
            <a:r>
              <a:rPr sz="2500" b="1" spc="5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Account</a:t>
            </a:r>
            <a:r>
              <a:rPr sz="2500" b="1" spc="-10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#</a:t>
            </a:r>
            <a:r>
              <a:rPr lang="en-US" sz="2500" b="1" spc="-5" dirty="0">
                <a:latin typeface="Segoe UI"/>
                <a:cs typeface="Segoe UI"/>
              </a:rPr>
              <a:t> </a:t>
            </a:r>
            <a:r>
              <a:rPr lang="en-US" sz="2500" spc="-5" dirty="0">
                <a:latin typeface="Segoe UI"/>
                <a:cs typeface="Segoe UI"/>
              </a:rPr>
              <a:t>(member’s 9-digit ND Medicaid ID Number)</a:t>
            </a:r>
          </a:p>
          <a:p>
            <a:pPr marL="812800" lvl="1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2500" spc="-10" dirty="0">
                <a:latin typeface="Segoe UI"/>
                <a:cs typeface="Segoe UI"/>
              </a:rPr>
              <a:t>Enter </a:t>
            </a:r>
            <a:r>
              <a:rPr sz="2500" b="1" spc="-10" dirty="0">
                <a:latin typeface="Segoe UI"/>
                <a:cs typeface="Segoe UI"/>
              </a:rPr>
              <a:t>Place</a:t>
            </a:r>
            <a:r>
              <a:rPr sz="2500" b="1" spc="10" dirty="0">
                <a:latin typeface="Segoe UI"/>
                <a:cs typeface="Segoe UI"/>
              </a:rPr>
              <a:t> </a:t>
            </a:r>
            <a:r>
              <a:rPr sz="2500" b="1" spc="-25" dirty="0">
                <a:latin typeface="Segoe UI"/>
                <a:cs typeface="Segoe UI"/>
              </a:rPr>
              <a:t>of</a:t>
            </a:r>
            <a:r>
              <a:rPr sz="2500" b="1" spc="10" dirty="0">
                <a:latin typeface="Segoe UI"/>
                <a:cs typeface="Segoe UI"/>
              </a:rPr>
              <a:t> Service</a:t>
            </a:r>
            <a:r>
              <a:rPr lang="en-US" sz="2500" b="1" spc="5" dirty="0">
                <a:latin typeface="Segoe UI"/>
                <a:cs typeface="Segoe UI"/>
              </a:rPr>
              <a:t> </a:t>
            </a:r>
            <a:r>
              <a:rPr lang="en-US" sz="2500" spc="5" dirty="0">
                <a:latin typeface="Segoe UI"/>
                <a:cs typeface="Segoe UI"/>
              </a:rPr>
              <a:t>(location where service was rendered)</a:t>
            </a:r>
            <a:endParaRPr lang="en-US" sz="2500" spc="-5" dirty="0">
              <a:latin typeface="Segoe UI"/>
              <a:cs typeface="Segoe UI"/>
            </a:endParaRPr>
          </a:p>
          <a:p>
            <a:pPr marL="1546225" lvl="1" indent="-3492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812165" algn="l"/>
                <a:tab pos="812800" algn="l"/>
              </a:tabLst>
            </a:pPr>
            <a:r>
              <a:rPr lang="en-US" sz="2500" spc="-10" dirty="0">
                <a:latin typeface="Segoe UI"/>
                <a:cs typeface="Segoe UI"/>
              </a:rPr>
              <a:t>Common</a:t>
            </a:r>
            <a:r>
              <a:rPr lang="en-US" sz="2500" spc="15" dirty="0">
                <a:latin typeface="Segoe UI"/>
                <a:cs typeface="Segoe UI"/>
              </a:rPr>
              <a:t> </a:t>
            </a:r>
            <a:r>
              <a:rPr lang="en-US" sz="2500" spc="-10" dirty="0">
                <a:latin typeface="Segoe UI"/>
                <a:cs typeface="Segoe UI"/>
              </a:rPr>
              <a:t>Place</a:t>
            </a:r>
            <a:r>
              <a:rPr lang="en-US" sz="2500" spc="10" dirty="0">
                <a:latin typeface="Segoe UI"/>
                <a:cs typeface="Segoe UI"/>
              </a:rPr>
              <a:t> </a:t>
            </a:r>
            <a:r>
              <a:rPr lang="en-US" sz="2500" spc="-30" dirty="0">
                <a:latin typeface="Segoe UI"/>
                <a:cs typeface="Segoe UI"/>
              </a:rPr>
              <a:t>of</a:t>
            </a:r>
            <a:r>
              <a:rPr lang="en-US" sz="2500" spc="5" dirty="0">
                <a:latin typeface="Segoe UI"/>
                <a:cs typeface="Segoe UI"/>
              </a:rPr>
              <a:t> </a:t>
            </a:r>
            <a:r>
              <a:rPr lang="en-US" sz="2500" spc="10" dirty="0">
                <a:latin typeface="Segoe UI"/>
                <a:cs typeface="Segoe UI"/>
              </a:rPr>
              <a:t>Service Codes</a:t>
            </a:r>
          </a:p>
          <a:p>
            <a:pPr marL="2057400" lvl="1" indent="-5111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500" spc="-5" dirty="0">
                <a:latin typeface="Segoe UI"/>
                <a:cs typeface="Segoe UI"/>
              </a:rPr>
              <a:t>02</a:t>
            </a:r>
            <a:r>
              <a:rPr sz="2500" spc="-2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spc="-1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Telehealth</a:t>
            </a:r>
            <a:r>
              <a:rPr lang="en-US" sz="2500" spc="-5" dirty="0">
                <a:latin typeface="Segoe UI"/>
                <a:cs typeface="Segoe UI"/>
              </a:rPr>
              <a:t> provided other than in patient’s home</a:t>
            </a:r>
          </a:p>
          <a:p>
            <a:pPr marL="2057400" lvl="1" indent="-511175">
              <a:buFont typeface="Wingdings" panose="05000000000000000000" pitchFamily="2" charset="2"/>
              <a:buChar char="ü"/>
            </a:pPr>
            <a:r>
              <a:rPr lang="en-US" sz="2500" spc="-5" dirty="0">
                <a:latin typeface="Segoe UI"/>
                <a:cs typeface="Segoe UI"/>
              </a:rPr>
              <a:t>10 - Telehealth provided in </a:t>
            </a:r>
            <a:r>
              <a:rPr lang="en-US" sz="2500" spc="-5">
                <a:latin typeface="Segoe UI"/>
                <a:cs typeface="Segoe UI"/>
              </a:rPr>
              <a:t>patient’s home</a:t>
            </a:r>
            <a:endParaRPr sz="2500" spc="-5" dirty="0">
              <a:latin typeface="Segoe UI"/>
              <a:cs typeface="Segoe UI"/>
            </a:endParaRPr>
          </a:p>
          <a:p>
            <a:pPr marL="2057400" lvl="2" indent="-511175">
              <a:lnSpc>
                <a:spcPct val="100000"/>
              </a:lnSpc>
              <a:buFont typeface="Wingdings"/>
              <a:buChar char=""/>
            </a:pPr>
            <a:r>
              <a:rPr sz="2500" spc="-5" dirty="0">
                <a:latin typeface="Segoe UI"/>
                <a:cs typeface="Segoe UI"/>
              </a:rPr>
              <a:t>03</a:t>
            </a:r>
            <a:r>
              <a:rPr sz="2500" spc="-25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spc="-2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School</a:t>
            </a:r>
            <a:endParaRPr sz="2500" dirty="0">
              <a:latin typeface="Segoe UI"/>
              <a:cs typeface="Segoe UI"/>
            </a:endParaRPr>
          </a:p>
          <a:p>
            <a:pPr marL="2057400" lvl="2" indent="-511175">
              <a:lnSpc>
                <a:spcPct val="100000"/>
              </a:lnSpc>
              <a:buFont typeface="Wingdings"/>
              <a:buChar char=""/>
            </a:pPr>
            <a:r>
              <a:rPr sz="2500" spc="-5" dirty="0">
                <a:latin typeface="Segoe UI"/>
                <a:cs typeface="Segoe UI"/>
              </a:rPr>
              <a:t>04</a:t>
            </a:r>
            <a:r>
              <a:rPr sz="2500" spc="-1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Homeless</a:t>
            </a:r>
            <a:r>
              <a:rPr sz="2500" spc="5" dirty="0">
                <a:latin typeface="Segoe UI"/>
                <a:cs typeface="Segoe UI"/>
              </a:rPr>
              <a:t> </a:t>
            </a:r>
            <a:r>
              <a:rPr sz="2500" spc="-10" dirty="0">
                <a:latin typeface="Segoe UI"/>
                <a:cs typeface="Segoe UI"/>
              </a:rPr>
              <a:t>Shelter</a:t>
            </a:r>
            <a:endParaRPr sz="2500" dirty="0">
              <a:latin typeface="Segoe UI"/>
              <a:cs typeface="Segoe UI"/>
            </a:endParaRPr>
          </a:p>
          <a:p>
            <a:pPr marL="2057400" lvl="2" indent="-511175">
              <a:lnSpc>
                <a:spcPct val="100000"/>
              </a:lnSpc>
              <a:buFont typeface="Wingdings"/>
              <a:buChar char=""/>
            </a:pPr>
            <a:r>
              <a:rPr sz="2500" spc="-5" dirty="0">
                <a:latin typeface="Segoe UI"/>
                <a:cs typeface="Segoe UI"/>
              </a:rPr>
              <a:t>11</a:t>
            </a:r>
            <a:r>
              <a:rPr sz="2500" spc="-35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spc="-3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Office</a:t>
            </a:r>
            <a:endParaRPr sz="2500" dirty="0">
              <a:latin typeface="Segoe UI"/>
              <a:cs typeface="Segoe UI"/>
            </a:endParaRPr>
          </a:p>
          <a:p>
            <a:pPr marL="2057400" lvl="2" indent="-511175">
              <a:lnSpc>
                <a:spcPct val="100000"/>
              </a:lnSpc>
              <a:buFont typeface="Wingdings"/>
              <a:buChar char=""/>
            </a:pPr>
            <a:r>
              <a:rPr sz="2500" spc="-5" dirty="0">
                <a:latin typeface="Segoe UI"/>
                <a:cs typeface="Segoe UI"/>
              </a:rPr>
              <a:t>12</a:t>
            </a:r>
            <a:r>
              <a:rPr sz="2500" spc="-35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spc="-3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Home</a:t>
            </a:r>
            <a:endParaRPr sz="2500" dirty="0">
              <a:latin typeface="Segoe UI"/>
              <a:cs typeface="Segoe UI"/>
            </a:endParaRPr>
          </a:p>
          <a:p>
            <a:pPr marL="2057400" lvl="2" indent="-511175"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r>
              <a:rPr sz="2500" spc="-5" dirty="0">
                <a:latin typeface="Segoe UI"/>
                <a:cs typeface="Segoe UI"/>
              </a:rPr>
              <a:t>18</a:t>
            </a:r>
            <a:r>
              <a:rPr sz="2500" dirty="0">
                <a:latin typeface="Segoe UI"/>
                <a:cs typeface="Segoe UI"/>
              </a:rPr>
              <a:t> </a:t>
            </a:r>
            <a:r>
              <a:rPr sz="2500" spc="-5" dirty="0">
                <a:latin typeface="Segoe UI"/>
                <a:cs typeface="Segoe UI"/>
              </a:rPr>
              <a:t>–</a:t>
            </a:r>
            <a:r>
              <a:rPr sz="2500" spc="10" dirty="0">
                <a:latin typeface="Segoe UI"/>
                <a:cs typeface="Segoe UI"/>
              </a:rPr>
              <a:t> </a:t>
            </a:r>
            <a:r>
              <a:rPr sz="2500" spc="-10" dirty="0">
                <a:latin typeface="Segoe UI"/>
                <a:cs typeface="Segoe UI"/>
              </a:rPr>
              <a:t>Place</a:t>
            </a:r>
            <a:r>
              <a:rPr sz="2500" spc="5" dirty="0">
                <a:latin typeface="Segoe UI"/>
                <a:cs typeface="Segoe UI"/>
              </a:rPr>
              <a:t> </a:t>
            </a:r>
            <a:r>
              <a:rPr sz="2500" spc="-30" dirty="0">
                <a:latin typeface="Segoe UI"/>
                <a:cs typeface="Segoe UI"/>
              </a:rPr>
              <a:t>of</a:t>
            </a:r>
            <a:r>
              <a:rPr sz="2500" spc="5" dirty="0">
                <a:latin typeface="Segoe UI"/>
                <a:cs typeface="Segoe UI"/>
              </a:rPr>
              <a:t> </a:t>
            </a:r>
            <a:r>
              <a:rPr sz="2500" spc="-10" dirty="0">
                <a:latin typeface="Segoe UI"/>
                <a:cs typeface="Segoe UI"/>
              </a:rPr>
              <a:t>Employment</a:t>
            </a:r>
            <a:r>
              <a:rPr sz="2500" spc="30" dirty="0">
                <a:latin typeface="Segoe UI"/>
                <a:cs typeface="Segoe UI"/>
              </a:rPr>
              <a:t> </a:t>
            </a:r>
            <a:r>
              <a:rPr sz="2500" spc="-20" dirty="0">
                <a:latin typeface="Segoe UI"/>
                <a:cs typeface="Segoe UI"/>
              </a:rPr>
              <a:t>Worksite</a:t>
            </a:r>
            <a:endParaRPr lang="en-US" sz="3200" b="1" dirty="0">
              <a:latin typeface="Segoe UI"/>
              <a:cs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69900" marR="5080" indent="-457200"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lang="en-US" sz="3200" b="1" dirty="0"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Approved List of Place of Service Codes</a:t>
            </a:r>
          </a:p>
          <a:p>
            <a:pPr marL="927100" marR="5080">
              <a:lnSpc>
                <a:spcPct val="100000"/>
              </a:lnSpc>
            </a:pPr>
            <a:r>
              <a:rPr sz="25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https://www.cms.gov/Medicare/Coding/place-of-service- </a:t>
            </a:r>
            <a:r>
              <a:rPr sz="2500" spc="-670" dirty="0">
                <a:solidFill>
                  <a:srgbClr val="0000FF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codes/Place_of_Service_Code_Set</a:t>
            </a:r>
            <a:endParaRPr sz="2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A611CAE-0C31-4092-B94A-668903046C0F}"/>
              </a:ext>
            </a:extLst>
          </p:cNvPr>
          <p:cNvSpPr/>
          <p:nvPr/>
        </p:nvSpPr>
        <p:spPr>
          <a:xfrm>
            <a:off x="152401" y="228600"/>
            <a:ext cx="1447799" cy="391160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62" y="137160"/>
            <a:ext cx="11857355" cy="2059305"/>
            <a:chOff x="127762" y="137160"/>
            <a:chExt cx="11857355" cy="2059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37160"/>
              <a:ext cx="11832336" cy="2058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3162" y="621029"/>
              <a:ext cx="10960735" cy="1450975"/>
            </a:xfrm>
            <a:custGeom>
              <a:avLst/>
              <a:gdLst/>
              <a:ahLst/>
              <a:cxnLst/>
              <a:rect l="l" t="t" r="r" b="b"/>
              <a:pathLst>
                <a:path w="10960735" h="1450975">
                  <a:moveTo>
                    <a:pt x="7988808" y="667512"/>
                  </a:moveTo>
                  <a:lnTo>
                    <a:pt x="10960608" y="667512"/>
                  </a:lnTo>
                  <a:lnTo>
                    <a:pt x="10960608" y="0"/>
                  </a:lnTo>
                  <a:lnTo>
                    <a:pt x="7988808" y="0"/>
                  </a:lnTo>
                  <a:lnTo>
                    <a:pt x="7988808" y="667512"/>
                  </a:lnTo>
                  <a:close/>
                </a:path>
                <a:path w="10960735" h="1450975">
                  <a:moveTo>
                    <a:pt x="0" y="1450848"/>
                  </a:moveTo>
                  <a:lnTo>
                    <a:pt x="2208276" y="1450848"/>
                  </a:lnTo>
                  <a:lnTo>
                    <a:pt x="2208276" y="754379"/>
                  </a:lnTo>
                  <a:lnTo>
                    <a:pt x="0" y="754379"/>
                  </a:lnTo>
                  <a:lnTo>
                    <a:pt x="0" y="1450848"/>
                  </a:lnTo>
                  <a:close/>
                </a:path>
                <a:path w="10960735" h="1450975">
                  <a:moveTo>
                    <a:pt x="3995928" y="1450848"/>
                  </a:moveTo>
                  <a:lnTo>
                    <a:pt x="6976872" y="1450848"/>
                  </a:lnTo>
                  <a:lnTo>
                    <a:pt x="6976872" y="783336"/>
                  </a:lnTo>
                  <a:lnTo>
                    <a:pt x="3995928" y="783336"/>
                  </a:lnTo>
                  <a:lnTo>
                    <a:pt x="3995928" y="145084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6366" y="2832354"/>
            <a:ext cx="11688370" cy="1703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70534" algn="l"/>
              </a:tabLst>
            </a:pPr>
            <a:r>
              <a:rPr sz="3400" b="1" dirty="0">
                <a:latin typeface="Segoe UI"/>
                <a:cs typeface="Segoe UI"/>
              </a:rPr>
              <a:t>Claim</a:t>
            </a:r>
            <a:r>
              <a:rPr sz="3400" b="1" spc="-4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Data</a:t>
            </a:r>
            <a:r>
              <a:rPr lang="en-US" sz="3400" b="1" spc="-5" dirty="0">
                <a:latin typeface="Segoe UI"/>
                <a:cs typeface="Segoe UI"/>
              </a:rPr>
              <a:t> </a:t>
            </a:r>
          </a:p>
          <a:p>
            <a:pPr marL="860425" indent="-403225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500" b="1" spc="-10" dirty="0">
                <a:latin typeface="Segoe UI"/>
                <a:cs typeface="Segoe UI"/>
              </a:rPr>
              <a:t>Assignment Code</a:t>
            </a:r>
            <a:r>
              <a:rPr lang="en-US" sz="2500" b="1" spc="-10" dirty="0">
                <a:latin typeface="Segoe UI"/>
                <a:cs typeface="Segoe UI"/>
              </a:rPr>
              <a:t> </a:t>
            </a:r>
            <a:r>
              <a:rPr lang="en-US" sz="2500" spc="-10" dirty="0">
                <a:latin typeface="Segoe UI"/>
                <a:cs typeface="Segoe UI"/>
              </a:rPr>
              <a:t>-</a:t>
            </a:r>
            <a:r>
              <a:rPr lang="en-US" sz="2500" b="1" spc="-10" dirty="0">
                <a:latin typeface="Segoe UI"/>
                <a:cs typeface="Segoe UI"/>
              </a:rPr>
              <a:t> </a:t>
            </a:r>
            <a:r>
              <a:rPr lang="en-US" sz="2500" spc="-10" dirty="0">
                <a:latin typeface="Segoe UI"/>
                <a:cs typeface="Segoe UI"/>
              </a:rPr>
              <a:t>Select “</a:t>
            </a:r>
            <a:r>
              <a:rPr lang="en-US" sz="2500" b="1" spc="-10" dirty="0">
                <a:latin typeface="Segoe UI"/>
                <a:cs typeface="Segoe UI"/>
              </a:rPr>
              <a:t>Not Assigned</a:t>
            </a:r>
            <a:r>
              <a:rPr lang="en-US" sz="2500" spc="-10" dirty="0">
                <a:latin typeface="Segoe UI"/>
                <a:cs typeface="Segoe UI"/>
              </a:rPr>
              <a:t>”</a:t>
            </a:r>
            <a:endParaRPr sz="25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500" b="1" spc="-10" dirty="0">
                <a:latin typeface="Segoe UI"/>
                <a:cs typeface="Segoe UI"/>
              </a:rPr>
              <a:t>Benefits</a:t>
            </a:r>
            <a:r>
              <a:rPr sz="2500" b="1" spc="40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Assignment</a:t>
            </a:r>
            <a:r>
              <a:rPr sz="2500" b="1" spc="30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Certification</a:t>
            </a:r>
            <a:r>
              <a:rPr lang="en-US" sz="2500" b="1" spc="-5" dirty="0">
                <a:latin typeface="Segoe UI"/>
                <a:cs typeface="Segoe UI"/>
              </a:rPr>
              <a:t> </a:t>
            </a:r>
            <a:r>
              <a:rPr lang="en-US" sz="2500" spc="-5" dirty="0">
                <a:latin typeface="Segoe UI"/>
                <a:cs typeface="Segoe UI"/>
              </a:rPr>
              <a:t>-</a:t>
            </a:r>
            <a:r>
              <a:rPr lang="en-US" sz="2500" b="1" spc="-5" dirty="0">
                <a:latin typeface="Segoe UI"/>
                <a:cs typeface="Segoe UI"/>
              </a:rPr>
              <a:t> </a:t>
            </a:r>
            <a:r>
              <a:rPr lang="en-US" sz="2500" spc="-5" dirty="0">
                <a:latin typeface="Segoe UI"/>
                <a:cs typeface="Segoe UI"/>
              </a:rPr>
              <a:t>Select</a:t>
            </a:r>
            <a:r>
              <a:rPr lang="en-US" sz="2500" b="1" spc="-5" dirty="0">
                <a:latin typeface="Segoe UI"/>
                <a:cs typeface="Segoe UI"/>
              </a:rPr>
              <a:t> “Not Applicable</a:t>
            </a:r>
            <a:r>
              <a:rPr lang="en-US" sz="2500" spc="-5" dirty="0">
                <a:latin typeface="Segoe UI"/>
                <a:cs typeface="Segoe UI"/>
              </a:rPr>
              <a:t>”</a:t>
            </a:r>
            <a:endParaRPr sz="25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500" b="1" spc="-15" dirty="0">
                <a:latin typeface="Segoe UI"/>
                <a:cs typeface="Segoe UI"/>
              </a:rPr>
              <a:t>Release</a:t>
            </a:r>
            <a:r>
              <a:rPr sz="2500" b="1" spc="20" dirty="0">
                <a:latin typeface="Segoe UI"/>
                <a:cs typeface="Segoe UI"/>
              </a:rPr>
              <a:t> </a:t>
            </a:r>
            <a:r>
              <a:rPr sz="2500" b="1" spc="-30" dirty="0">
                <a:latin typeface="Segoe UI"/>
                <a:cs typeface="Segoe UI"/>
              </a:rPr>
              <a:t>of</a:t>
            </a:r>
            <a:r>
              <a:rPr sz="2500" b="1" dirty="0">
                <a:latin typeface="Segoe UI"/>
                <a:cs typeface="Segoe UI"/>
              </a:rPr>
              <a:t> </a:t>
            </a:r>
            <a:r>
              <a:rPr sz="2500" b="1" spc="-10" dirty="0">
                <a:latin typeface="Segoe UI"/>
                <a:cs typeface="Segoe UI"/>
              </a:rPr>
              <a:t>Information</a:t>
            </a:r>
            <a:r>
              <a:rPr sz="2500" b="1" spc="20" dirty="0">
                <a:latin typeface="Segoe UI"/>
                <a:cs typeface="Segoe UI"/>
              </a:rPr>
              <a:t> </a:t>
            </a:r>
            <a:r>
              <a:rPr sz="2500" b="1" spc="-10" dirty="0">
                <a:latin typeface="Segoe UI"/>
                <a:cs typeface="Segoe UI"/>
              </a:rPr>
              <a:t>Code</a:t>
            </a:r>
            <a:r>
              <a:rPr lang="en-US" sz="2500" b="1" spc="-10" dirty="0">
                <a:latin typeface="Segoe UI"/>
                <a:cs typeface="Segoe UI"/>
              </a:rPr>
              <a:t> </a:t>
            </a:r>
            <a:r>
              <a:rPr lang="en-US" sz="2500" spc="-10" dirty="0">
                <a:latin typeface="Segoe UI"/>
                <a:cs typeface="Segoe UI"/>
              </a:rPr>
              <a:t>– Select “</a:t>
            </a:r>
            <a:r>
              <a:rPr lang="en-US" sz="2500" b="1" spc="-10" dirty="0">
                <a:latin typeface="Segoe UI"/>
                <a:cs typeface="Segoe UI"/>
              </a:rPr>
              <a:t>Yes, Provider has signed statement</a:t>
            </a:r>
            <a:r>
              <a:rPr lang="en-US" sz="2500" spc="-10" dirty="0">
                <a:latin typeface="Segoe UI"/>
                <a:cs typeface="Segoe UI"/>
              </a:rPr>
              <a:t>”</a:t>
            </a:r>
            <a:endParaRPr sz="2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5E19870-B68F-411D-A169-F2F0F13B8575}"/>
              </a:ext>
            </a:extLst>
          </p:cNvPr>
          <p:cNvSpPr/>
          <p:nvPr/>
        </p:nvSpPr>
        <p:spPr>
          <a:xfrm>
            <a:off x="152401" y="228600"/>
            <a:ext cx="1143000" cy="321418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990600" y="2133600"/>
            <a:ext cx="1064412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Segoe UI"/>
                <a:cs typeface="Segoe UI"/>
              </a:rPr>
              <a:t>MMIS</a:t>
            </a:r>
            <a:r>
              <a:rPr sz="4800" spc="-30" dirty="0">
                <a:latin typeface="Segoe UI"/>
                <a:cs typeface="Segoe UI"/>
              </a:rPr>
              <a:t> </a:t>
            </a:r>
            <a:r>
              <a:rPr sz="4800" spc="-40" dirty="0">
                <a:latin typeface="Segoe UI"/>
                <a:cs typeface="Segoe UI"/>
              </a:rPr>
              <a:t>Web</a:t>
            </a:r>
            <a:r>
              <a:rPr sz="4800" spc="-25" dirty="0">
                <a:latin typeface="Segoe UI"/>
                <a:cs typeface="Segoe UI"/>
              </a:rPr>
              <a:t> </a:t>
            </a:r>
            <a:r>
              <a:rPr sz="4800" spc="-10" dirty="0">
                <a:latin typeface="Segoe UI"/>
                <a:cs typeface="Segoe UI"/>
              </a:rPr>
              <a:t>Portal</a:t>
            </a:r>
            <a:endParaRPr sz="4800" dirty="0">
              <a:latin typeface="Segoe UI"/>
              <a:cs typeface="Segoe UI"/>
            </a:endParaRPr>
          </a:p>
          <a:p>
            <a:pPr algn="ctr"/>
            <a:r>
              <a:rPr sz="4800" dirty="0">
                <a:latin typeface="Segoe UI"/>
                <a:cs typeface="Segoe UI"/>
              </a:rPr>
              <a:t>Questions</a:t>
            </a:r>
            <a:r>
              <a:rPr sz="4800" spc="-45" dirty="0">
                <a:latin typeface="Segoe UI"/>
                <a:cs typeface="Segoe UI"/>
              </a:rPr>
              <a:t> </a:t>
            </a:r>
            <a:r>
              <a:rPr sz="4800" dirty="0">
                <a:latin typeface="Segoe UI"/>
                <a:cs typeface="Segoe UI"/>
              </a:rPr>
              <a:t>and</a:t>
            </a:r>
            <a:r>
              <a:rPr sz="4800" spc="-55" dirty="0">
                <a:latin typeface="Segoe UI"/>
                <a:cs typeface="Segoe UI"/>
              </a:rPr>
              <a:t> </a:t>
            </a:r>
            <a:r>
              <a:rPr sz="4800" spc="-5" dirty="0">
                <a:latin typeface="Segoe UI"/>
                <a:cs typeface="Segoe UI"/>
              </a:rPr>
              <a:t>Answers</a:t>
            </a:r>
            <a:endParaRPr lang="en-US" sz="4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lang="en-US" sz="4800" dirty="0">
                <a:latin typeface="Segoe UI"/>
                <a:cs typeface="Segoe UI"/>
              </a:rPr>
              <a:t>Section at the End of Presentation</a:t>
            </a:r>
            <a:endParaRPr sz="4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53085"/>
            <a:ext cx="11485245" cy="2766695"/>
            <a:chOff x="353568" y="53085"/>
            <a:chExt cx="11485245" cy="2766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8" y="77723"/>
              <a:ext cx="11484864" cy="27416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162" y="78485"/>
              <a:ext cx="4270375" cy="920750"/>
            </a:xfrm>
            <a:custGeom>
              <a:avLst/>
              <a:gdLst/>
              <a:ahLst/>
              <a:cxnLst/>
              <a:rect l="l" t="t" r="r" b="b"/>
              <a:pathLst>
                <a:path w="4270375" h="920750">
                  <a:moveTo>
                    <a:pt x="0" y="536447"/>
                  </a:moveTo>
                  <a:lnTo>
                    <a:pt x="1341120" y="536447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  <a:path w="4270375" h="920750">
                  <a:moveTo>
                    <a:pt x="2767584" y="920495"/>
                  </a:moveTo>
                  <a:lnTo>
                    <a:pt x="4270248" y="920495"/>
                  </a:lnTo>
                  <a:lnTo>
                    <a:pt x="4270248" y="536447"/>
                  </a:lnTo>
                  <a:lnTo>
                    <a:pt x="2767584" y="536447"/>
                  </a:lnTo>
                  <a:lnTo>
                    <a:pt x="2767584" y="920495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2140" y="2941447"/>
            <a:ext cx="11503660" cy="385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-5" dirty="0">
                <a:latin typeface="Segoe UI"/>
                <a:cs typeface="Segoe UI"/>
              </a:rPr>
              <a:t>Diagnosis</a:t>
            </a:r>
            <a:r>
              <a:rPr sz="3400" b="1" spc="-10" dirty="0">
                <a:latin typeface="Segoe UI"/>
                <a:cs typeface="Segoe UI"/>
              </a:rPr>
              <a:t> Codes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  <a:tab pos="2356485" algn="l"/>
              </a:tabLst>
            </a:pPr>
            <a:r>
              <a:rPr sz="2700" spc="-5" dirty="0">
                <a:latin typeface="Segoe UI"/>
                <a:cs typeface="Segoe UI"/>
              </a:rPr>
              <a:t>Defaults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spc="-15" dirty="0">
                <a:latin typeface="Segoe UI"/>
                <a:cs typeface="Segoe UI"/>
              </a:rPr>
              <a:t>to</a:t>
            </a:r>
            <a:r>
              <a:rPr sz="2700" spc="-20" dirty="0">
                <a:latin typeface="Segoe UI"/>
                <a:cs typeface="Segoe UI"/>
              </a:rPr>
              <a:t> </a:t>
            </a:r>
            <a:r>
              <a:rPr lang="en-US" sz="2700" spc="-20" dirty="0">
                <a:latin typeface="Segoe UI"/>
                <a:cs typeface="Segoe UI"/>
              </a:rPr>
              <a:t>"</a:t>
            </a:r>
            <a:r>
              <a:rPr sz="2700" spc="-5" dirty="0">
                <a:latin typeface="Segoe UI"/>
                <a:cs typeface="Segoe UI"/>
              </a:rPr>
              <a:t>ICD-10</a:t>
            </a:r>
            <a:r>
              <a:rPr lang="en-US" sz="2700" spc="-5" dirty="0">
                <a:latin typeface="Segoe UI"/>
                <a:cs typeface="Segoe UI"/>
              </a:rPr>
              <a:t>"</a:t>
            </a:r>
            <a:endParaRPr lang="en-US" sz="27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  <a:tab pos="2356485" algn="l"/>
              </a:tabLst>
            </a:pPr>
            <a:r>
              <a:rPr sz="2700" spc="-10" dirty="0">
                <a:latin typeface="Segoe UI"/>
                <a:cs typeface="Segoe UI"/>
              </a:rPr>
              <a:t>Enter</a:t>
            </a:r>
            <a:r>
              <a:rPr sz="2700" spc="-5" dirty="0">
                <a:latin typeface="Segoe UI"/>
                <a:cs typeface="Segoe UI"/>
              </a:rPr>
              <a:t> </a:t>
            </a:r>
            <a:r>
              <a:rPr lang="en-US" sz="2700" b="1" dirty="0">
                <a:latin typeface="Segoe UI"/>
                <a:cs typeface="Segoe UI"/>
              </a:rPr>
              <a:t>ICD-10 </a:t>
            </a:r>
            <a:r>
              <a:rPr sz="2700" b="1" spc="-5" dirty="0">
                <a:latin typeface="Segoe UI"/>
                <a:cs typeface="Segoe UI"/>
              </a:rPr>
              <a:t>Code</a:t>
            </a:r>
            <a:r>
              <a:rPr lang="en-US" sz="2700" b="1" spc="-5" dirty="0">
                <a:latin typeface="Segoe UI"/>
                <a:cs typeface="Segoe UI"/>
              </a:rPr>
              <a:t>(s)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lang="en-US" sz="2700" spc="-5" dirty="0">
                <a:latin typeface="Segoe UI"/>
                <a:cs typeface="Segoe UI"/>
              </a:rPr>
              <a:t>that service you are billing for pertains to</a:t>
            </a:r>
            <a:endParaRPr lang="en-US" sz="2700" dirty="0">
              <a:latin typeface="Segoe UI"/>
              <a:cs typeface="Segoe UI"/>
            </a:endParaRPr>
          </a:p>
          <a:p>
            <a:pPr marL="1196975" lvl="1" indent="-392113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5650" algn="l"/>
                <a:tab pos="2355850" algn="l"/>
              </a:tabLst>
            </a:pPr>
            <a:r>
              <a:rPr lang="en-US" sz="2700" dirty="0">
                <a:latin typeface="Segoe UI"/>
                <a:cs typeface="Segoe UI"/>
              </a:rPr>
              <a:t>ICD-10 Codes can be found on the member’s SFN 741 1915(i) Eligibility Application or Plan of Care.</a:t>
            </a:r>
          </a:p>
          <a:p>
            <a:pPr marL="1196975" lvl="1" indent="-392113">
              <a:buFont typeface="Wingdings" panose="05000000000000000000" pitchFamily="2" charset="2"/>
              <a:buChar char="ü"/>
              <a:tabLst>
                <a:tab pos="755650" algn="l"/>
                <a:tab pos="2355850" algn="l"/>
              </a:tabLst>
            </a:pPr>
            <a:r>
              <a:rPr lang="en-US" sz="2700" dirty="0">
                <a:latin typeface="Segoe UI"/>
                <a:cs typeface="Segoe UI"/>
              </a:rPr>
              <a:t>If you have 3 ICD-10 codes entered in this section, then each “New Line Item” on Slide 21 has to be tied to the appropriate diagnosis code.  </a:t>
            </a:r>
          </a:p>
          <a:p>
            <a:pPr marL="1196975" lvl="1" indent="-392113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5650" algn="l"/>
                <a:tab pos="2355850" algn="l"/>
              </a:tabLst>
            </a:pPr>
            <a:endParaRPr lang="en-US" sz="27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189676"/>
            <a:ext cx="12039599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300" b="1" spc="-5" dirty="0">
                <a:latin typeface="Segoe UI"/>
                <a:cs typeface="Segoe UI"/>
              </a:rPr>
              <a:t>New</a:t>
            </a:r>
            <a:r>
              <a:rPr sz="2300" b="1" spc="-30" dirty="0">
                <a:latin typeface="Segoe UI"/>
                <a:cs typeface="Segoe UI"/>
              </a:rPr>
              <a:t> </a:t>
            </a:r>
            <a:r>
              <a:rPr sz="2300" b="1" spc="-5" dirty="0">
                <a:latin typeface="Segoe UI"/>
                <a:cs typeface="Segoe UI"/>
              </a:rPr>
              <a:t>Line</a:t>
            </a:r>
            <a:r>
              <a:rPr sz="2300" b="1" spc="-30" dirty="0">
                <a:latin typeface="Segoe UI"/>
                <a:cs typeface="Segoe UI"/>
              </a:rPr>
              <a:t> </a:t>
            </a:r>
            <a:r>
              <a:rPr sz="2300" b="1" spc="-10" dirty="0">
                <a:latin typeface="Segoe UI"/>
                <a:cs typeface="Segoe UI"/>
              </a:rPr>
              <a:t>Item</a:t>
            </a:r>
            <a:endParaRPr sz="23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000" spc="10" dirty="0">
                <a:latin typeface="Segoe UI"/>
                <a:cs typeface="Segoe UI"/>
              </a:rPr>
              <a:t>Enter </a:t>
            </a:r>
            <a:r>
              <a:rPr sz="2000" b="1" spc="10" dirty="0">
                <a:latin typeface="Segoe UI"/>
                <a:cs typeface="Segoe UI"/>
              </a:rPr>
              <a:t>Service</a:t>
            </a:r>
            <a:r>
              <a:rPr sz="2000" b="1" spc="-30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Date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Begin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and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b="1" spc="15" dirty="0">
                <a:latin typeface="Segoe UI"/>
                <a:cs typeface="Segoe UI"/>
              </a:rPr>
              <a:t>Service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Date</a:t>
            </a:r>
            <a:r>
              <a:rPr sz="2000" b="1" dirty="0">
                <a:latin typeface="Segoe UI"/>
                <a:cs typeface="Segoe UI"/>
              </a:rPr>
              <a:t> End</a:t>
            </a:r>
            <a:endParaRPr lang="en-US" sz="2000" b="1" spc="10" dirty="0">
              <a:latin typeface="Segoe UI"/>
              <a:cs typeface="Segoe UI"/>
            </a:endParaRPr>
          </a:p>
          <a:p>
            <a:pPr marL="1371600" lvl="1" indent="-403225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900" spc="-5" dirty="0">
                <a:latin typeface="Segoe UI"/>
                <a:cs typeface="Segoe UI"/>
              </a:rPr>
              <a:t>Use</a:t>
            </a:r>
            <a:r>
              <a:rPr sz="1900" spc="-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format: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dirty="0">
                <a:latin typeface="Segoe UI"/>
                <a:cs typeface="Segoe UI"/>
              </a:rPr>
              <a:t>MM/DD/YYYY</a:t>
            </a:r>
            <a:endParaRPr lang="en-US" sz="1900" dirty="0">
              <a:latin typeface="Segoe UI"/>
              <a:cs typeface="Segoe UI"/>
            </a:endParaRPr>
          </a:p>
          <a:p>
            <a:pPr marL="1371600" lvl="1" indent="-403225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lang="en-US" sz="1900" u="sng" dirty="0">
                <a:latin typeface="Segoe UI"/>
                <a:cs typeface="Segoe UI"/>
              </a:rPr>
              <a:t>Must bill each day separately.</a:t>
            </a:r>
            <a:r>
              <a:rPr lang="en-US" sz="1900" dirty="0">
                <a:latin typeface="Segoe UI"/>
                <a:cs typeface="Segoe UI"/>
              </a:rPr>
              <a:t> (Ex. 09/01/2021 - 09/01/2021)</a:t>
            </a:r>
          </a:p>
          <a:p>
            <a:pPr marL="1371600" lvl="1" indent="-403225">
              <a:spcBef>
                <a:spcPts val="10"/>
              </a:spcBef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lang="en-US" sz="1900" dirty="0">
                <a:latin typeface="Segoe UI"/>
                <a:cs typeface="Segoe UI"/>
              </a:rPr>
              <a:t>Dates must fall within the approved service authorization dates.</a:t>
            </a:r>
          </a:p>
          <a:p>
            <a:pPr marL="756285" lvl="1" indent="-287020"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Segoe UI"/>
                <a:cs typeface="Segoe UI"/>
              </a:rPr>
              <a:t>Place</a:t>
            </a:r>
            <a:r>
              <a:rPr sz="2000" b="1" spc="-20" dirty="0">
                <a:latin typeface="Segoe UI"/>
                <a:cs typeface="Segoe UI"/>
              </a:rPr>
              <a:t> </a:t>
            </a:r>
            <a:r>
              <a:rPr sz="2000" b="1" spc="-25" dirty="0">
                <a:latin typeface="Segoe UI"/>
                <a:cs typeface="Segoe UI"/>
              </a:rPr>
              <a:t>of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10" dirty="0">
                <a:latin typeface="Segoe UI"/>
                <a:cs typeface="Segoe UI"/>
              </a:rPr>
              <a:t>Service</a:t>
            </a:r>
            <a:r>
              <a:rPr lang="en-US" sz="2000" b="1" spc="10" dirty="0">
                <a:latin typeface="Segoe UI"/>
                <a:cs typeface="Segoe UI"/>
              </a:rPr>
              <a:t> </a:t>
            </a:r>
            <a:r>
              <a:rPr lang="en-US" sz="2000" spc="5" dirty="0">
                <a:latin typeface="Segoe UI"/>
                <a:cs typeface="Segoe UI"/>
              </a:rPr>
              <a:t>(location where service was rendered)</a:t>
            </a:r>
            <a:endParaRPr lang="en-US" sz="2000" b="1" spc="1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15" dirty="0">
                <a:latin typeface="Segoe UI"/>
                <a:cs typeface="Segoe UI"/>
              </a:rPr>
              <a:t>Procedure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Code</a:t>
            </a:r>
            <a:r>
              <a:rPr lang="en-US" sz="2000" b="1" spc="-5" dirty="0">
                <a:latin typeface="Segoe UI"/>
                <a:cs typeface="Segoe UI"/>
              </a:rPr>
              <a:t> </a:t>
            </a:r>
            <a:r>
              <a:rPr lang="en-US" sz="2000" spc="-5" dirty="0">
                <a:latin typeface="Segoe UI"/>
                <a:cs typeface="Segoe UI"/>
              </a:rPr>
              <a:t>(code that identifies the service being provided) </a:t>
            </a: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Segoe UI"/>
                <a:cs typeface="Segoe UI"/>
              </a:rPr>
              <a:t>Modifiers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lang="en-US" sz="2000" spc="-10" dirty="0">
                <a:latin typeface="Segoe UI"/>
                <a:cs typeface="Segoe UI"/>
              </a:rPr>
              <a:t>(if the procedure code has a modifier, it must be entered on the claim) </a:t>
            </a: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Segoe UI"/>
                <a:cs typeface="Segoe UI"/>
              </a:rPr>
              <a:t>Line-Item</a:t>
            </a:r>
            <a:r>
              <a:rPr sz="2000" b="1" spc="-45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Charge </a:t>
            </a:r>
            <a:r>
              <a:rPr sz="2000" b="1" spc="-5" dirty="0">
                <a:latin typeface="Segoe UI"/>
                <a:cs typeface="Segoe UI"/>
              </a:rPr>
              <a:t>Amount</a:t>
            </a:r>
            <a:r>
              <a:rPr lang="en-US" sz="2000" b="1" spc="-5" dirty="0">
                <a:latin typeface="Segoe UI"/>
                <a:cs typeface="Segoe UI"/>
              </a:rPr>
              <a:t> </a:t>
            </a:r>
            <a:r>
              <a:rPr lang="en-US" sz="2000" spc="-5" dirty="0">
                <a:latin typeface="Segoe UI"/>
                <a:cs typeface="Segoe UI"/>
              </a:rPr>
              <a:t>(dollar amount being billed)</a:t>
            </a:r>
            <a:endParaRPr sz="20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Segoe UI"/>
                <a:cs typeface="Segoe UI"/>
              </a:rPr>
              <a:t>Diagnosis</a:t>
            </a:r>
            <a:r>
              <a:rPr sz="2000" b="1" spc="10" dirty="0">
                <a:latin typeface="Segoe UI"/>
                <a:cs typeface="Segoe UI"/>
              </a:rPr>
              <a:t> </a:t>
            </a:r>
            <a:r>
              <a:rPr sz="2000" b="1" spc="-15" dirty="0">
                <a:latin typeface="Segoe UI"/>
                <a:cs typeface="Segoe UI"/>
              </a:rPr>
              <a:t>Pointers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–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lang="en-US" sz="2000" spc="-10" dirty="0">
                <a:latin typeface="Segoe UI"/>
                <a:cs typeface="Segoe UI"/>
              </a:rPr>
              <a:t>Select “</a:t>
            </a:r>
            <a:r>
              <a:rPr lang="en-US" sz="2000" b="1" spc="-10" dirty="0">
                <a:latin typeface="Segoe UI"/>
                <a:cs typeface="Segoe UI"/>
              </a:rPr>
              <a:t>First Diagnosis, Second Diagnosis, etc</a:t>
            </a:r>
            <a:r>
              <a:rPr lang="en-US" sz="2000" spc="-10" dirty="0">
                <a:latin typeface="Segoe UI"/>
                <a:cs typeface="Segoe UI"/>
              </a:rPr>
              <a:t>.” to tie to appropriate ICD-10 code(s) entered on Slide 20 </a:t>
            </a: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Segoe UI"/>
                <a:cs typeface="Segoe UI"/>
              </a:rPr>
              <a:t>Unit</a:t>
            </a:r>
            <a:r>
              <a:rPr sz="2000" b="1" spc="-4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Code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lang="en-US" sz="2000" spc="-25" dirty="0">
                <a:latin typeface="Segoe UI"/>
                <a:cs typeface="Segoe UI"/>
              </a:rPr>
              <a:t>– Select “</a:t>
            </a:r>
            <a:r>
              <a:rPr lang="en-US" sz="2000" b="1" spc="-25" dirty="0">
                <a:latin typeface="Segoe UI"/>
                <a:cs typeface="Segoe UI"/>
              </a:rPr>
              <a:t>Units</a:t>
            </a:r>
            <a:r>
              <a:rPr lang="en-US" sz="2000" spc="-25" dirty="0">
                <a:latin typeface="Segoe UI"/>
                <a:cs typeface="Segoe UI"/>
              </a:rPr>
              <a:t>”</a:t>
            </a: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b="1" dirty="0">
                <a:latin typeface="Segoe UI"/>
                <a:cs typeface="Segoe UI"/>
              </a:rPr>
              <a:t>Units</a:t>
            </a:r>
            <a:r>
              <a:rPr lang="en-US" sz="2000" b="1" dirty="0">
                <a:latin typeface="Segoe UI"/>
                <a:cs typeface="Segoe UI"/>
              </a:rPr>
              <a:t> </a:t>
            </a:r>
            <a:r>
              <a:rPr lang="en-US" sz="2000" dirty="0">
                <a:latin typeface="Segoe UI"/>
                <a:cs typeface="Segoe UI"/>
              </a:rPr>
              <a:t>(how many units are being billed)</a:t>
            </a:r>
          </a:p>
          <a:p>
            <a:pPr marL="465138" lvl="1" indent="-415925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465138" algn="l"/>
              </a:tabLst>
            </a:pPr>
            <a:r>
              <a:rPr lang="en-US" sz="2300" b="1" dirty="0">
                <a:latin typeface="Segoe UI"/>
                <a:cs typeface="Segoe UI"/>
              </a:rPr>
              <a:t>To bill for multiple days</a:t>
            </a:r>
            <a:r>
              <a:rPr lang="en-US" sz="2300" dirty="0">
                <a:latin typeface="Segoe UI"/>
                <a:cs typeface="Segoe UI"/>
              </a:rPr>
              <a:t>,</a:t>
            </a:r>
            <a:r>
              <a:rPr lang="en-US" sz="2300" b="1" dirty="0">
                <a:latin typeface="Segoe UI"/>
                <a:cs typeface="Segoe UI"/>
              </a:rPr>
              <a:t> </a:t>
            </a:r>
            <a:r>
              <a:rPr lang="en-US" sz="2300" dirty="0">
                <a:latin typeface="Segoe UI"/>
                <a:cs typeface="Segoe UI"/>
              </a:rPr>
              <a:t>select “</a:t>
            </a:r>
            <a:r>
              <a:rPr lang="en-US" sz="2300" b="1" dirty="0">
                <a:latin typeface="Segoe UI"/>
                <a:cs typeface="Segoe UI"/>
              </a:rPr>
              <a:t>Save</a:t>
            </a:r>
            <a:r>
              <a:rPr lang="en-US" sz="2300" dirty="0">
                <a:latin typeface="Segoe UI"/>
                <a:cs typeface="Segoe UI"/>
              </a:rPr>
              <a:t>” after completing the fields above, then select “</a:t>
            </a:r>
            <a:r>
              <a:rPr lang="en-US" sz="2300" b="1" dirty="0">
                <a:latin typeface="Segoe UI"/>
                <a:cs typeface="Segoe UI"/>
              </a:rPr>
              <a:t>Add Service Line Item</a:t>
            </a:r>
            <a:r>
              <a:rPr lang="en-US" sz="2300" dirty="0">
                <a:latin typeface="Segoe UI"/>
                <a:cs typeface="Segoe UI"/>
              </a:rPr>
              <a:t>”. Repeat “</a:t>
            </a:r>
            <a:r>
              <a:rPr lang="en-US" sz="2300" b="1" dirty="0">
                <a:latin typeface="Segoe UI"/>
                <a:cs typeface="Segoe UI"/>
              </a:rPr>
              <a:t>New Line Item</a:t>
            </a:r>
            <a:r>
              <a:rPr lang="en-US" sz="2300" dirty="0">
                <a:latin typeface="Segoe UI"/>
                <a:cs typeface="Segoe UI"/>
              </a:rPr>
              <a:t>” entry as above.</a:t>
            </a:r>
            <a:endParaRPr sz="230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9974" y="65277"/>
            <a:ext cx="11610340" cy="2205990"/>
            <a:chOff x="299974" y="65277"/>
            <a:chExt cx="11610340" cy="2205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2" y="115823"/>
              <a:ext cx="11585448" cy="21290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374" y="90677"/>
              <a:ext cx="9851390" cy="2155190"/>
            </a:xfrm>
            <a:custGeom>
              <a:avLst/>
              <a:gdLst/>
              <a:ahLst/>
              <a:cxnLst/>
              <a:rect l="l" t="t" r="r" b="b"/>
              <a:pathLst>
                <a:path w="9851390" h="2155190">
                  <a:moveTo>
                    <a:pt x="0" y="315468"/>
                  </a:moveTo>
                  <a:lnTo>
                    <a:pt x="1245108" y="315468"/>
                  </a:lnTo>
                  <a:lnTo>
                    <a:pt x="1245108" y="0"/>
                  </a:lnTo>
                  <a:lnTo>
                    <a:pt x="0" y="0"/>
                  </a:lnTo>
                  <a:lnTo>
                    <a:pt x="0" y="315468"/>
                  </a:lnTo>
                  <a:close/>
                </a:path>
                <a:path w="9851390" h="2155190">
                  <a:moveTo>
                    <a:pt x="0" y="2154936"/>
                  </a:moveTo>
                  <a:lnTo>
                    <a:pt x="9851136" y="2154936"/>
                  </a:lnTo>
                  <a:lnTo>
                    <a:pt x="9851136" y="315468"/>
                  </a:lnTo>
                  <a:lnTo>
                    <a:pt x="0" y="315468"/>
                  </a:lnTo>
                  <a:lnTo>
                    <a:pt x="0" y="2154936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50" y="4190238"/>
            <a:ext cx="11839550" cy="25205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15" dirty="0">
                <a:latin typeface="Segoe UI"/>
                <a:cs typeface="Segoe UI"/>
              </a:rPr>
              <a:t>Service</a:t>
            </a:r>
            <a:r>
              <a:rPr sz="3400" b="1" spc="-3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Authorization</a:t>
            </a:r>
            <a:endParaRPr sz="3400" dirty="0">
              <a:latin typeface="Segoe UI"/>
              <a:cs typeface="Segoe UI"/>
            </a:endParaRPr>
          </a:p>
          <a:p>
            <a:pPr marL="927100" lvl="1" indent="-4572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700" b="1" spc="15" dirty="0">
                <a:latin typeface="Segoe UI"/>
                <a:cs typeface="Segoe UI"/>
              </a:rPr>
              <a:t>Service</a:t>
            </a:r>
            <a:r>
              <a:rPr sz="2700" b="1" spc="-1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Authorization</a:t>
            </a:r>
            <a:r>
              <a:rPr sz="2700" b="1" spc="-35" dirty="0">
                <a:latin typeface="Segoe UI"/>
                <a:cs typeface="Segoe UI"/>
              </a:rPr>
              <a:t> </a:t>
            </a:r>
            <a:r>
              <a:rPr lang="en-US" sz="2700" b="1" spc="-5" dirty="0">
                <a:latin typeface="Segoe UI"/>
                <a:cs typeface="Segoe UI"/>
              </a:rPr>
              <a:t>#</a:t>
            </a:r>
            <a:r>
              <a:rPr sz="2700" b="1" spc="30" dirty="0">
                <a:latin typeface="Segoe UI"/>
                <a:cs typeface="Segoe UI"/>
              </a:rPr>
              <a:t> </a:t>
            </a:r>
            <a:endParaRPr lang="en-US" sz="2700" b="1" spc="30" dirty="0">
              <a:latin typeface="Segoe UI"/>
              <a:cs typeface="Segoe UI"/>
            </a:endParaRPr>
          </a:p>
          <a:p>
            <a:pPr marL="1371600" lvl="1" indent="-569913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US" sz="2400" u="sng" dirty="0">
                <a:latin typeface="Segoe UI"/>
                <a:cs typeface="Segoe UI"/>
              </a:rPr>
              <a:t>Must</a:t>
            </a:r>
            <a:r>
              <a:rPr lang="en-US" sz="2400" dirty="0">
                <a:latin typeface="Segoe UI"/>
                <a:cs typeface="Segoe UI"/>
              </a:rPr>
              <a:t> be entered on the claim</a:t>
            </a:r>
          </a:p>
          <a:p>
            <a:pPr marL="1371600" lvl="1" indent="-5111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Segoe UI"/>
                <a:cs typeface="Segoe UI"/>
              </a:rPr>
              <a:t>Service Authorization Number starts with a “W” and is 10-digits</a:t>
            </a:r>
          </a:p>
          <a:p>
            <a:pPr marL="1371600" lvl="1" indent="-5111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Segoe UI"/>
                <a:cs typeface="Segoe UI"/>
              </a:rPr>
              <a:t>Submit</a:t>
            </a:r>
            <a:r>
              <a:rPr lang="en-US" sz="2400" spc="5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only one </a:t>
            </a:r>
            <a:r>
              <a:rPr lang="en-US" sz="2400" spc="10" dirty="0">
                <a:latin typeface="Segoe UI"/>
                <a:cs typeface="Segoe UI"/>
              </a:rPr>
              <a:t>Service</a:t>
            </a:r>
            <a:r>
              <a:rPr lang="en-US" sz="2400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Authorization</a:t>
            </a:r>
            <a:r>
              <a:rPr lang="en-US" sz="2400" spc="-15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Number</a:t>
            </a:r>
            <a:r>
              <a:rPr lang="en-US" sz="2400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per</a:t>
            </a:r>
            <a:r>
              <a:rPr lang="en-US" sz="2400" spc="-15" dirty="0">
                <a:latin typeface="Segoe UI"/>
                <a:cs typeface="Segoe UI"/>
              </a:rPr>
              <a:t> </a:t>
            </a:r>
            <a:r>
              <a:rPr lang="en-US" sz="2400" spc="-5" dirty="0">
                <a:latin typeface="Segoe UI"/>
                <a:cs typeface="Segoe UI"/>
              </a:rPr>
              <a:t>claim</a:t>
            </a:r>
            <a:endParaRPr lang="en-US" sz="2400" dirty="0">
              <a:latin typeface="Segoe UI"/>
              <a:cs typeface="Segoe UI"/>
            </a:endParaRPr>
          </a:p>
          <a:p>
            <a:pPr marL="1317625" lvl="1" indent="-3492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926465" algn="l"/>
                <a:tab pos="927100" algn="l"/>
              </a:tabLst>
            </a:pPr>
            <a:endParaRPr lang="en-US" sz="270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23088"/>
            <a:ext cx="12191999" cy="3931920"/>
            <a:chOff x="0" y="323088"/>
            <a:chExt cx="12191999" cy="3931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3088"/>
              <a:ext cx="12191999" cy="3931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70" y="2878073"/>
              <a:ext cx="1811020" cy="977265"/>
            </a:xfrm>
            <a:custGeom>
              <a:avLst/>
              <a:gdLst/>
              <a:ahLst/>
              <a:cxnLst/>
              <a:rect l="l" t="t" r="r" b="b"/>
              <a:pathLst>
                <a:path w="1811020" h="977264">
                  <a:moveTo>
                    <a:pt x="85344" y="300227"/>
                  </a:moveTo>
                  <a:lnTo>
                    <a:pt x="1810512" y="300227"/>
                  </a:lnTo>
                  <a:lnTo>
                    <a:pt x="1810512" y="0"/>
                  </a:lnTo>
                  <a:lnTo>
                    <a:pt x="85344" y="0"/>
                  </a:lnTo>
                  <a:lnTo>
                    <a:pt x="85344" y="300227"/>
                  </a:lnTo>
                  <a:close/>
                </a:path>
                <a:path w="1811020" h="977264">
                  <a:moveTo>
                    <a:pt x="0" y="976883"/>
                  </a:moveTo>
                  <a:lnTo>
                    <a:pt x="1437132" y="976883"/>
                  </a:lnTo>
                  <a:lnTo>
                    <a:pt x="1437132" y="495300"/>
                  </a:lnTo>
                  <a:lnTo>
                    <a:pt x="0" y="495300"/>
                  </a:lnTo>
                  <a:lnTo>
                    <a:pt x="0" y="976883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8E96A-FC40-FE45-3175-5C8CAB6AA104}"/>
              </a:ext>
            </a:extLst>
          </p:cNvPr>
          <p:cNvSpPr txBox="1"/>
          <p:nvPr/>
        </p:nvSpPr>
        <p:spPr>
          <a:xfrm>
            <a:off x="7419032" y="4072951"/>
            <a:ext cx="398584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Segoe UI"/>
                <a:cs typeface="Segoe UI"/>
              </a:rPr>
              <a:t>As of 11/1/24, Service authorizations for Traditional Medicaid members are no longer required to be entered in MMIS for dates of services rendered on 11/1/24 and after. Exceptions to this are for Training &amp; Supports and Community Transition Services which will still require SA entry to MMIS. Respite SA is entered in Therap. </a:t>
            </a:r>
            <a:endParaRPr lang="en-US" sz="1200">
              <a:ea typeface="Calibri"/>
              <a:cs typeface="Calibri"/>
            </a:endParaRPr>
          </a:p>
        </p:txBody>
      </p:sp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666F1FA5-8DCD-F988-9091-303FE0A26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5952742" y="4182580"/>
            <a:ext cx="1215851" cy="12409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3500"/>
            <a:ext cx="11423904" cy="43022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" y="4419600"/>
            <a:ext cx="10683240" cy="2469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235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500" b="1" dirty="0">
                <a:latin typeface="Segoe UI"/>
                <a:cs typeface="Segoe UI"/>
              </a:rPr>
              <a:t>Is</a:t>
            </a:r>
            <a:r>
              <a:rPr sz="2500" b="1" spc="5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there</a:t>
            </a:r>
            <a:r>
              <a:rPr sz="2500" b="1" spc="10" dirty="0">
                <a:latin typeface="Segoe UI"/>
                <a:cs typeface="Segoe UI"/>
              </a:rPr>
              <a:t> </a:t>
            </a:r>
            <a:r>
              <a:rPr lang="en-US" sz="2500" b="1" spc="-5" dirty="0">
                <a:latin typeface="Segoe UI"/>
                <a:cs typeface="Segoe UI"/>
              </a:rPr>
              <a:t>a</a:t>
            </a:r>
            <a:r>
              <a:rPr sz="2500" b="1" spc="-5" dirty="0">
                <a:latin typeface="Segoe UI"/>
                <a:cs typeface="Segoe UI"/>
              </a:rPr>
              <a:t>dditional</a:t>
            </a:r>
            <a:r>
              <a:rPr sz="2500" b="1" spc="10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line-specific information/TPL to</a:t>
            </a:r>
            <a:r>
              <a:rPr sz="2500" b="1" spc="5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be</a:t>
            </a:r>
            <a:r>
              <a:rPr sz="2500" b="1" spc="10" dirty="0">
                <a:latin typeface="Segoe UI"/>
                <a:cs typeface="Segoe UI"/>
              </a:rPr>
              <a:t> </a:t>
            </a:r>
            <a:r>
              <a:rPr sz="2500" b="1" spc="-5" dirty="0">
                <a:latin typeface="Segoe UI"/>
                <a:cs typeface="Segoe UI"/>
              </a:rPr>
              <a:t>entered?</a:t>
            </a:r>
            <a:endParaRPr sz="2500" b="1" dirty="0">
              <a:latin typeface="Segoe UI"/>
              <a:cs typeface="Segoe UI"/>
            </a:endParaRPr>
          </a:p>
          <a:p>
            <a:pPr marL="812800" lvl="1" indent="-342900">
              <a:lnSpc>
                <a:spcPts val="3595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2300" dirty="0">
                <a:latin typeface="Segoe UI"/>
                <a:cs typeface="Segoe UI"/>
              </a:rPr>
              <a:t>Select “</a:t>
            </a:r>
            <a:r>
              <a:rPr sz="2300" b="1" dirty="0">
                <a:latin typeface="Segoe UI"/>
                <a:cs typeface="Segoe UI"/>
              </a:rPr>
              <a:t>No</a:t>
            </a:r>
            <a:r>
              <a:rPr lang="en-US" sz="2300" dirty="0">
                <a:latin typeface="Segoe UI"/>
                <a:cs typeface="Segoe UI"/>
              </a:rPr>
              <a:t>“</a:t>
            </a:r>
            <a:endParaRPr lang="en-US" sz="2300" spc="-145" dirty="0">
              <a:latin typeface="Segoe UI"/>
              <a:cs typeface="Segoe UI"/>
            </a:endParaRPr>
          </a:p>
          <a:p>
            <a:pPr marL="860425" lvl="1" indent="-55563">
              <a:lnSpc>
                <a:spcPts val="3595"/>
              </a:lnSpc>
              <a:buFont typeface="Wingdings" panose="05000000000000000000" pitchFamily="2" charset="2"/>
              <a:buChar char="ü"/>
              <a:tabLst>
                <a:tab pos="1317625" algn="l"/>
              </a:tabLst>
            </a:pPr>
            <a:r>
              <a:rPr sz="2100" spc="-5" dirty="0">
                <a:latin typeface="Segoe UI"/>
                <a:cs typeface="Segoe UI"/>
              </a:rPr>
              <a:t>1915</a:t>
            </a:r>
            <a:r>
              <a:rPr lang="en-US" sz="2100" spc="-5" dirty="0">
                <a:latin typeface="Segoe UI"/>
                <a:cs typeface="Segoe UI"/>
              </a:rPr>
              <a:t>(i)</a:t>
            </a:r>
            <a:r>
              <a:rPr sz="2100" spc="-15" dirty="0">
                <a:latin typeface="Segoe UI"/>
                <a:cs typeface="Segoe UI"/>
              </a:rPr>
              <a:t> </a:t>
            </a:r>
            <a:r>
              <a:rPr sz="2100" spc="10" dirty="0">
                <a:latin typeface="Segoe UI"/>
                <a:cs typeface="Segoe UI"/>
              </a:rPr>
              <a:t>services</a:t>
            </a:r>
            <a:r>
              <a:rPr sz="2100" spc="-10" dirty="0">
                <a:latin typeface="Segoe UI"/>
                <a:cs typeface="Segoe UI"/>
              </a:rPr>
              <a:t> will</a:t>
            </a:r>
            <a:r>
              <a:rPr sz="2100" dirty="0">
                <a:latin typeface="Segoe UI"/>
                <a:cs typeface="Segoe UI"/>
              </a:rPr>
              <a:t> </a:t>
            </a:r>
            <a:r>
              <a:rPr sz="2100" spc="-5" dirty="0">
                <a:latin typeface="Segoe UI"/>
                <a:cs typeface="Segoe UI"/>
              </a:rPr>
              <a:t>not</a:t>
            </a:r>
            <a:r>
              <a:rPr sz="2100" dirty="0">
                <a:latin typeface="Segoe UI"/>
                <a:cs typeface="Segoe UI"/>
              </a:rPr>
              <a:t> </a:t>
            </a:r>
            <a:r>
              <a:rPr sz="2100" spc="-10" dirty="0">
                <a:latin typeface="Segoe UI"/>
                <a:cs typeface="Segoe UI"/>
              </a:rPr>
              <a:t>have</a:t>
            </a:r>
            <a:r>
              <a:rPr sz="2100" dirty="0">
                <a:latin typeface="Segoe UI"/>
                <a:cs typeface="Segoe UI"/>
              </a:rPr>
              <a:t> </a:t>
            </a:r>
            <a:r>
              <a:rPr sz="2100" spc="-10" dirty="0">
                <a:latin typeface="Segoe UI"/>
                <a:cs typeface="Segoe UI"/>
              </a:rPr>
              <a:t>any</a:t>
            </a:r>
            <a:r>
              <a:rPr sz="2100" spc="5" dirty="0">
                <a:latin typeface="Segoe UI"/>
                <a:cs typeface="Segoe UI"/>
              </a:rPr>
              <a:t> </a:t>
            </a:r>
            <a:r>
              <a:rPr sz="2100" spc="-10" dirty="0">
                <a:latin typeface="Segoe UI"/>
                <a:cs typeface="Segoe UI"/>
              </a:rPr>
              <a:t>other</a:t>
            </a:r>
            <a:r>
              <a:rPr sz="2100" dirty="0">
                <a:latin typeface="Segoe UI"/>
                <a:cs typeface="Segoe UI"/>
              </a:rPr>
              <a:t> </a:t>
            </a:r>
            <a:r>
              <a:rPr sz="2100" spc="-5" dirty="0">
                <a:latin typeface="Segoe UI"/>
                <a:cs typeface="Segoe UI"/>
              </a:rPr>
              <a:t>insurance</a:t>
            </a:r>
            <a:r>
              <a:rPr sz="2100" spc="5" dirty="0">
                <a:latin typeface="Segoe UI"/>
                <a:cs typeface="Segoe UI"/>
              </a:rPr>
              <a:t> </a:t>
            </a:r>
            <a:r>
              <a:rPr sz="2100" spc="-10" dirty="0">
                <a:latin typeface="Segoe UI"/>
                <a:cs typeface="Segoe UI"/>
              </a:rPr>
              <a:t>payment</a:t>
            </a:r>
            <a:endParaRPr sz="2100" dirty="0">
              <a:latin typeface="Segoe UI"/>
              <a:cs typeface="Segoe UI"/>
            </a:endParaRPr>
          </a:p>
          <a:p>
            <a:pPr lvl="1" indent="-4572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812165" algn="l"/>
                <a:tab pos="812800" algn="l"/>
              </a:tabLst>
            </a:pPr>
            <a:r>
              <a:rPr lang="en-US" sz="2300" spc="-10" dirty="0">
                <a:latin typeface="Segoe UI"/>
                <a:cs typeface="Segoe UI"/>
              </a:rPr>
              <a:t>Select “</a:t>
            </a:r>
            <a:r>
              <a:rPr sz="2300" b="1" spc="-10" dirty="0">
                <a:latin typeface="Segoe UI"/>
                <a:cs typeface="Segoe UI"/>
              </a:rPr>
              <a:t>Save</a:t>
            </a:r>
            <a:r>
              <a:rPr lang="en-US" sz="2300" spc="-10" dirty="0">
                <a:latin typeface="Segoe UI"/>
                <a:cs typeface="Segoe UI"/>
              </a:rPr>
              <a:t>"</a:t>
            </a:r>
            <a:r>
              <a:rPr sz="2300" spc="-30" dirty="0">
                <a:latin typeface="Segoe UI"/>
                <a:cs typeface="Segoe UI"/>
              </a:rPr>
              <a:t> </a:t>
            </a:r>
            <a:endParaRPr lang="en-US" sz="2300" spc="-30" dirty="0">
              <a:latin typeface="Segoe UI"/>
              <a:cs typeface="Segoe UI"/>
            </a:endParaRPr>
          </a:p>
          <a:p>
            <a:pPr lvl="1" indent="-4572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812165" algn="l"/>
                <a:tab pos="812800" algn="l"/>
              </a:tabLst>
            </a:pPr>
            <a:r>
              <a:rPr lang="en-US" sz="2500" spc="-35" dirty="0">
                <a:latin typeface="Segoe UI"/>
                <a:cs typeface="Segoe UI"/>
              </a:rPr>
              <a:t>Select</a:t>
            </a:r>
            <a:r>
              <a:rPr lang="en-US" sz="2500" b="1" spc="-35" dirty="0">
                <a:latin typeface="Segoe UI"/>
                <a:cs typeface="Segoe UI"/>
              </a:rPr>
              <a:t> </a:t>
            </a:r>
            <a:r>
              <a:rPr lang="en-US" sz="2500" spc="-35" dirty="0">
                <a:latin typeface="Segoe UI"/>
                <a:cs typeface="Segoe UI"/>
              </a:rPr>
              <a:t>“</a:t>
            </a:r>
            <a:r>
              <a:rPr lang="en-US" sz="2500" b="1" spc="-35" dirty="0">
                <a:latin typeface="Segoe UI"/>
                <a:cs typeface="Segoe UI"/>
              </a:rPr>
              <a:t>Save Claim</a:t>
            </a:r>
            <a:r>
              <a:rPr lang="en-US" sz="2500" spc="-35" dirty="0">
                <a:latin typeface="Segoe UI"/>
                <a:cs typeface="Segoe UI"/>
              </a:rPr>
              <a:t>”</a:t>
            </a:r>
            <a:endParaRPr sz="2500" dirty="0">
              <a:latin typeface="Segoe UI"/>
              <a:cs typeface="Segoe UI"/>
            </a:endParaRPr>
          </a:p>
          <a:p>
            <a:pPr marL="454025" indent="-431165">
              <a:lnSpc>
                <a:spcPct val="100000"/>
              </a:lnSpc>
              <a:buFont typeface="Wingdings"/>
              <a:buChar char=""/>
              <a:tabLst>
                <a:tab pos="453390" algn="l"/>
                <a:tab pos="454659" algn="l"/>
              </a:tabLst>
            </a:pPr>
            <a:r>
              <a:rPr lang="en-US" sz="2500" spc="-5" dirty="0">
                <a:latin typeface="Segoe UI"/>
                <a:cs typeface="Segoe UI"/>
              </a:rPr>
              <a:t>Select “</a:t>
            </a:r>
            <a:r>
              <a:rPr lang="en-US" sz="2500" b="1" spc="-5" dirty="0">
                <a:latin typeface="Segoe UI"/>
                <a:cs typeface="Segoe UI"/>
              </a:rPr>
              <a:t>Submit Claim</a:t>
            </a:r>
            <a:r>
              <a:rPr lang="en-US" sz="2500" spc="-5" dirty="0">
                <a:latin typeface="Segoe UI"/>
                <a:cs typeface="Segoe UI"/>
              </a:rPr>
              <a:t>”</a:t>
            </a:r>
            <a:endParaRPr sz="2500" dirty="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200400"/>
            <a:ext cx="3929379" cy="250371"/>
          </a:xfrm>
          <a:custGeom>
            <a:avLst/>
            <a:gdLst/>
            <a:ahLst/>
            <a:cxnLst/>
            <a:rect l="l" t="t" r="r" b="b"/>
            <a:pathLst>
              <a:path w="3929379" h="631189">
                <a:moveTo>
                  <a:pt x="0" y="630936"/>
                </a:moveTo>
                <a:lnTo>
                  <a:pt x="3928872" y="630936"/>
                </a:lnTo>
                <a:lnTo>
                  <a:pt x="3928872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50799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0D2F398-7F0B-43C5-9302-7E7EB5BFEE6E}"/>
              </a:ext>
            </a:extLst>
          </p:cNvPr>
          <p:cNvSpPr/>
          <p:nvPr/>
        </p:nvSpPr>
        <p:spPr>
          <a:xfrm>
            <a:off x="8534399" y="4038600"/>
            <a:ext cx="990601" cy="480129"/>
          </a:xfrm>
          <a:custGeom>
            <a:avLst/>
            <a:gdLst/>
            <a:ahLst/>
            <a:cxnLst/>
            <a:rect l="l" t="t" r="r" b="b"/>
            <a:pathLst>
              <a:path w="3929379" h="631189">
                <a:moveTo>
                  <a:pt x="0" y="630936"/>
                </a:moveTo>
                <a:lnTo>
                  <a:pt x="3928872" y="630936"/>
                </a:lnTo>
                <a:lnTo>
                  <a:pt x="3928872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50799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A1A644B-9B1D-4F46-835A-418AE69A8BCB}"/>
              </a:ext>
            </a:extLst>
          </p:cNvPr>
          <p:cNvSpPr/>
          <p:nvPr/>
        </p:nvSpPr>
        <p:spPr>
          <a:xfrm>
            <a:off x="9525001" y="4038600"/>
            <a:ext cx="990602" cy="480129"/>
          </a:xfrm>
          <a:custGeom>
            <a:avLst/>
            <a:gdLst/>
            <a:ahLst/>
            <a:cxnLst/>
            <a:rect l="l" t="t" r="r" b="b"/>
            <a:pathLst>
              <a:path w="3929379" h="631189">
                <a:moveTo>
                  <a:pt x="0" y="630936"/>
                </a:moveTo>
                <a:lnTo>
                  <a:pt x="3928872" y="630936"/>
                </a:lnTo>
                <a:lnTo>
                  <a:pt x="3928872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50799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B51061A-A7A0-4C76-9053-2D0CA8AF9C93}"/>
              </a:ext>
            </a:extLst>
          </p:cNvPr>
          <p:cNvSpPr/>
          <p:nvPr/>
        </p:nvSpPr>
        <p:spPr>
          <a:xfrm>
            <a:off x="8305800" y="111729"/>
            <a:ext cx="419101" cy="247500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88" y="5670600"/>
            <a:ext cx="679195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70534" algn="l"/>
              </a:tabLst>
            </a:pPr>
            <a:r>
              <a:rPr sz="3400" b="1" spc="-5" dirty="0">
                <a:latin typeface="Segoe UI"/>
                <a:cs typeface="Segoe UI"/>
              </a:rPr>
              <a:t>Print</a:t>
            </a:r>
            <a:r>
              <a:rPr sz="3400" b="1" spc="-25" dirty="0">
                <a:latin typeface="Segoe UI"/>
                <a:cs typeface="Segoe UI"/>
              </a:rPr>
              <a:t> </a:t>
            </a:r>
            <a:r>
              <a:rPr sz="3400" spc="-5" dirty="0">
                <a:latin typeface="Segoe UI"/>
                <a:cs typeface="Segoe UI"/>
              </a:rPr>
              <a:t>and</a:t>
            </a:r>
            <a:r>
              <a:rPr sz="3400" spc="-15" dirty="0">
                <a:latin typeface="Segoe UI"/>
                <a:cs typeface="Segoe UI"/>
              </a:rPr>
              <a:t> </a:t>
            </a:r>
            <a:r>
              <a:rPr sz="3400" b="1" spc="-15" dirty="0">
                <a:latin typeface="Segoe UI"/>
                <a:cs typeface="Segoe UI"/>
              </a:rPr>
              <a:t>Save</a:t>
            </a:r>
            <a:r>
              <a:rPr sz="3400" b="1" spc="-10" dirty="0">
                <a:latin typeface="Segoe UI"/>
                <a:cs typeface="Segoe UI"/>
              </a:rPr>
              <a:t> </a:t>
            </a:r>
            <a:r>
              <a:rPr sz="3400" spc="-10" dirty="0">
                <a:latin typeface="Segoe UI"/>
                <a:cs typeface="Segoe UI"/>
              </a:rPr>
              <a:t>for </a:t>
            </a:r>
            <a:r>
              <a:rPr sz="3400" spc="-15" dirty="0">
                <a:latin typeface="Segoe UI"/>
                <a:cs typeface="Segoe UI"/>
              </a:rPr>
              <a:t>your</a:t>
            </a:r>
            <a:r>
              <a:rPr sz="3400" spc="-10" dirty="0">
                <a:latin typeface="Segoe UI"/>
                <a:cs typeface="Segoe UI"/>
              </a:rPr>
              <a:t> </a:t>
            </a:r>
            <a:r>
              <a:rPr sz="3400" spc="-5" dirty="0">
                <a:latin typeface="Segoe UI"/>
                <a:cs typeface="Segoe UI"/>
              </a:rPr>
              <a:t>records</a:t>
            </a:r>
            <a:endParaRPr sz="340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9644" y="46990"/>
            <a:ext cx="11769090" cy="5436870"/>
            <a:chOff x="199644" y="46990"/>
            <a:chExt cx="11769090" cy="5436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44" y="96376"/>
              <a:ext cx="11768775" cy="5386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1500" y="676656"/>
              <a:ext cx="1409700" cy="181610"/>
            </a:xfrm>
            <a:custGeom>
              <a:avLst/>
              <a:gdLst/>
              <a:ahLst/>
              <a:cxnLst/>
              <a:rect l="l" t="t" r="r" b="b"/>
              <a:pathLst>
                <a:path w="1409700" h="181609">
                  <a:moveTo>
                    <a:pt x="140970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409700" y="181355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D24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" y="676656"/>
              <a:ext cx="1409700" cy="181610"/>
            </a:xfrm>
            <a:custGeom>
              <a:avLst/>
              <a:gdLst/>
              <a:ahLst/>
              <a:cxnLst/>
              <a:rect l="l" t="t" r="r" b="b"/>
              <a:pathLst>
                <a:path w="1409700" h="181609">
                  <a:moveTo>
                    <a:pt x="0" y="181355"/>
                  </a:moveTo>
                  <a:lnTo>
                    <a:pt x="1409700" y="181355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81355"/>
                  </a:lnTo>
                  <a:close/>
                </a:path>
              </a:pathLst>
            </a:custGeom>
            <a:ln w="12700">
              <a:solidFill>
                <a:srgbClr val="9B3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28544" y="1696212"/>
              <a:ext cx="1409700" cy="180340"/>
            </a:xfrm>
            <a:custGeom>
              <a:avLst/>
              <a:gdLst/>
              <a:ahLst/>
              <a:cxnLst/>
              <a:rect l="l" t="t" r="r" b="b"/>
              <a:pathLst>
                <a:path w="1409700" h="180339">
                  <a:moveTo>
                    <a:pt x="14097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409700" y="179832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D24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8544" y="1696212"/>
              <a:ext cx="1409700" cy="180340"/>
            </a:xfrm>
            <a:custGeom>
              <a:avLst/>
              <a:gdLst/>
              <a:ahLst/>
              <a:cxnLst/>
              <a:rect l="l" t="t" r="r" b="b"/>
              <a:pathLst>
                <a:path w="1409700" h="180339">
                  <a:moveTo>
                    <a:pt x="0" y="179832"/>
                  </a:moveTo>
                  <a:lnTo>
                    <a:pt x="1409700" y="179832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12700">
              <a:solidFill>
                <a:srgbClr val="9B3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8544" y="2129028"/>
              <a:ext cx="1409700" cy="269875"/>
            </a:xfrm>
            <a:custGeom>
              <a:avLst/>
              <a:gdLst/>
              <a:ahLst/>
              <a:cxnLst/>
              <a:rect l="l" t="t" r="r" b="b"/>
              <a:pathLst>
                <a:path w="1409700" h="269875">
                  <a:moveTo>
                    <a:pt x="1409700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1409700" y="269748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D24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8544" y="2129028"/>
              <a:ext cx="1409700" cy="269875"/>
            </a:xfrm>
            <a:custGeom>
              <a:avLst/>
              <a:gdLst/>
              <a:ahLst/>
              <a:cxnLst/>
              <a:rect l="l" t="t" r="r" b="b"/>
              <a:pathLst>
                <a:path w="1409700" h="269875">
                  <a:moveTo>
                    <a:pt x="0" y="269748"/>
                  </a:moveTo>
                  <a:lnTo>
                    <a:pt x="1409700" y="269748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9B3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8544" y="2430779"/>
              <a:ext cx="1409700" cy="181610"/>
            </a:xfrm>
            <a:custGeom>
              <a:avLst/>
              <a:gdLst/>
              <a:ahLst/>
              <a:cxnLst/>
              <a:rect l="l" t="t" r="r" b="b"/>
              <a:pathLst>
                <a:path w="1409700" h="181610">
                  <a:moveTo>
                    <a:pt x="140970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409700" y="181355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D24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8544" y="2430779"/>
              <a:ext cx="1409700" cy="181610"/>
            </a:xfrm>
            <a:custGeom>
              <a:avLst/>
              <a:gdLst/>
              <a:ahLst/>
              <a:cxnLst/>
              <a:rect l="l" t="t" r="r" b="b"/>
              <a:pathLst>
                <a:path w="1409700" h="181610">
                  <a:moveTo>
                    <a:pt x="0" y="181355"/>
                  </a:moveTo>
                  <a:lnTo>
                    <a:pt x="1409700" y="181355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181355"/>
                  </a:lnTo>
                  <a:close/>
                </a:path>
              </a:pathLst>
            </a:custGeom>
            <a:ln w="12700">
              <a:solidFill>
                <a:srgbClr val="9B3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45901" y="72390"/>
              <a:ext cx="449580" cy="300355"/>
            </a:xfrm>
            <a:custGeom>
              <a:avLst/>
              <a:gdLst/>
              <a:ahLst/>
              <a:cxnLst/>
              <a:rect l="l" t="t" r="r" b="b"/>
              <a:pathLst>
                <a:path w="449579" h="300355">
                  <a:moveTo>
                    <a:pt x="0" y="300228"/>
                  </a:moveTo>
                  <a:lnTo>
                    <a:pt x="449579" y="300228"/>
                  </a:lnTo>
                  <a:lnTo>
                    <a:pt x="449579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161" y="1482039"/>
            <a:ext cx="62972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MMIS</a:t>
            </a:r>
            <a:r>
              <a:rPr spc="-25" dirty="0"/>
              <a:t> </a:t>
            </a:r>
            <a:r>
              <a:rPr spc="-40" dirty="0"/>
              <a:t>Web</a:t>
            </a:r>
            <a:r>
              <a:rPr spc="-25" dirty="0"/>
              <a:t> </a:t>
            </a:r>
            <a:r>
              <a:rPr spc="-10" dirty="0"/>
              <a:t>Portal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/>
          </a:p>
          <a:p>
            <a:pPr algn="ctr">
              <a:lnSpc>
                <a:spcPct val="100000"/>
              </a:lnSpc>
            </a:pPr>
            <a:r>
              <a:rPr dirty="0"/>
              <a:t>Questions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50" dirty="0"/>
              <a:t> </a:t>
            </a:r>
            <a:r>
              <a:rPr spc="-5" dirty="0"/>
              <a:t>Answers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64" y="440817"/>
            <a:ext cx="11028680" cy="287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 marR="1084580" indent="-466725">
              <a:lnSpc>
                <a:spcPct val="100000"/>
              </a:lnSpc>
              <a:spcBef>
                <a:spcPts val="95"/>
              </a:spcBef>
              <a:tabLst>
                <a:tab pos="451484" algn="l"/>
              </a:tabLst>
            </a:pPr>
            <a:r>
              <a:rPr sz="1900" b="1" spc="-40" dirty="0">
                <a:latin typeface="Segoe UI"/>
                <a:cs typeface="Segoe UI"/>
              </a:rPr>
              <a:t>Q.	</a:t>
            </a:r>
            <a:r>
              <a:rPr sz="1900" spc="-5" dirty="0">
                <a:latin typeface="Segoe UI"/>
                <a:cs typeface="Segoe UI"/>
              </a:rPr>
              <a:t>Do</a:t>
            </a:r>
            <a:r>
              <a:rPr sz="1900" spc="-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Place</a:t>
            </a:r>
            <a:r>
              <a:rPr sz="1900" spc="30" dirty="0">
                <a:latin typeface="Segoe UI"/>
                <a:cs typeface="Segoe UI"/>
              </a:rPr>
              <a:t> </a:t>
            </a:r>
            <a:r>
              <a:rPr sz="1900" spc="-20" dirty="0">
                <a:latin typeface="Segoe UI"/>
                <a:cs typeface="Segoe UI"/>
              </a:rPr>
              <a:t>of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5" dirty="0">
                <a:latin typeface="Segoe UI"/>
                <a:cs typeface="Segoe UI"/>
              </a:rPr>
              <a:t>Service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(POS)</a:t>
            </a:r>
            <a:r>
              <a:rPr sz="1900" spc="2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Claim</a:t>
            </a:r>
            <a:r>
              <a:rPr sz="1900" spc="3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Data</a:t>
            </a:r>
            <a:r>
              <a:rPr sz="1900" spc="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5" dirty="0">
                <a:solidFill>
                  <a:srgbClr val="D24627"/>
                </a:solidFill>
                <a:latin typeface="Segoe UI"/>
                <a:cs typeface="Segoe UI"/>
              </a:rPr>
              <a:t>(Slide</a:t>
            </a:r>
            <a:r>
              <a:rPr sz="1900" spc="40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1</a:t>
            </a:r>
            <a:r>
              <a:rPr lang="en-US" sz="1900" spc="-10" dirty="0">
                <a:solidFill>
                  <a:srgbClr val="D24627"/>
                </a:solidFill>
                <a:latin typeface="Segoe UI"/>
                <a:cs typeface="Segoe UI"/>
              </a:rPr>
              <a:t>8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)</a:t>
            </a:r>
            <a:r>
              <a:rPr sz="1900" spc="1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and</a:t>
            </a:r>
            <a:r>
              <a:rPr sz="1900" spc="2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New</a:t>
            </a:r>
            <a:r>
              <a:rPr sz="1900" spc="2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5" dirty="0">
                <a:solidFill>
                  <a:srgbClr val="D24627"/>
                </a:solidFill>
                <a:latin typeface="Segoe UI"/>
                <a:cs typeface="Segoe UI"/>
              </a:rPr>
              <a:t>Line</a:t>
            </a:r>
            <a:r>
              <a:rPr sz="1900" spc="20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Item</a:t>
            </a:r>
            <a:r>
              <a:rPr sz="1900" spc="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5" dirty="0">
                <a:solidFill>
                  <a:srgbClr val="D24627"/>
                </a:solidFill>
                <a:latin typeface="Segoe UI"/>
                <a:cs typeface="Segoe UI"/>
              </a:rPr>
              <a:t>(Slide</a:t>
            </a:r>
            <a:r>
              <a:rPr sz="1900" spc="2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2</a:t>
            </a:r>
            <a:r>
              <a:rPr lang="en-US" sz="1900" spc="-10" dirty="0">
                <a:solidFill>
                  <a:srgbClr val="D24627"/>
                </a:solidFill>
                <a:latin typeface="Segoe UI"/>
                <a:cs typeface="Segoe UI"/>
              </a:rPr>
              <a:t>1</a:t>
            </a:r>
            <a:r>
              <a:rPr sz="1900" spc="-10" dirty="0">
                <a:solidFill>
                  <a:srgbClr val="D24627"/>
                </a:solidFill>
                <a:latin typeface="Segoe UI"/>
                <a:cs typeface="Segoe UI"/>
              </a:rPr>
              <a:t>) </a:t>
            </a:r>
            <a:r>
              <a:rPr sz="1900" spc="-50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Place</a:t>
            </a:r>
            <a:r>
              <a:rPr sz="1900" spc="5" dirty="0">
                <a:latin typeface="Segoe UI"/>
                <a:cs typeface="Segoe UI"/>
              </a:rPr>
              <a:t> </a:t>
            </a:r>
            <a:r>
              <a:rPr sz="1900" spc="-20" dirty="0">
                <a:latin typeface="Segoe UI"/>
                <a:cs typeface="Segoe UI"/>
              </a:rPr>
              <a:t>of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5" dirty="0">
                <a:latin typeface="Segoe UI"/>
                <a:cs typeface="Segoe UI"/>
              </a:rPr>
              <a:t>Service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(POS)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need</a:t>
            </a:r>
            <a:r>
              <a:rPr sz="1900" spc="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to</a:t>
            </a:r>
            <a:r>
              <a:rPr sz="1900" spc="-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match?</a:t>
            </a:r>
            <a:endParaRPr sz="19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Segoe UI"/>
              <a:cs typeface="Segoe UI"/>
            </a:endParaRPr>
          </a:p>
          <a:p>
            <a:pPr marL="511175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900" b="1" spc="-5" dirty="0">
                <a:latin typeface="Segoe UI"/>
                <a:cs typeface="Segoe UI"/>
              </a:rPr>
              <a:t>A.	No</a:t>
            </a:r>
            <a:r>
              <a:rPr lang="en-US" sz="1900" b="1" spc="10" dirty="0">
                <a:latin typeface="Segoe UI"/>
                <a:cs typeface="Segoe UI"/>
              </a:rPr>
              <a:t>. </a:t>
            </a:r>
            <a:r>
              <a:rPr sz="1900" spc="-10" dirty="0">
                <a:latin typeface="Segoe UI"/>
                <a:cs typeface="Segoe UI"/>
              </a:rPr>
              <a:t>Different</a:t>
            </a:r>
            <a:r>
              <a:rPr sz="1900" spc="4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Place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20" dirty="0">
                <a:latin typeface="Segoe UI"/>
                <a:cs typeface="Segoe UI"/>
              </a:rPr>
              <a:t>of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Service’s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(POS)</a:t>
            </a:r>
            <a:r>
              <a:rPr sz="1900" spc="3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can</a:t>
            </a:r>
            <a:r>
              <a:rPr sz="1900" spc="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be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billed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same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claim</a:t>
            </a:r>
            <a:r>
              <a:rPr sz="1900" spc="3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separate </a:t>
            </a:r>
            <a:r>
              <a:rPr lang="en-US" sz="1900" spc="-10" dirty="0">
                <a:latin typeface="Segoe UI"/>
                <a:cs typeface="Segoe UI"/>
              </a:rPr>
              <a:t>"</a:t>
            </a:r>
            <a:r>
              <a:rPr sz="1900" spc="-10" dirty="0">
                <a:latin typeface="Segoe UI"/>
                <a:cs typeface="Segoe UI"/>
              </a:rPr>
              <a:t>New</a:t>
            </a:r>
            <a:r>
              <a:rPr lang="en-US" sz="190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Line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Item</a:t>
            </a:r>
            <a:r>
              <a:rPr lang="en-US" sz="1900" spc="-5" dirty="0">
                <a:latin typeface="Segoe UI"/>
                <a:cs typeface="Segoe UI"/>
              </a:rPr>
              <a:t>s”</a:t>
            </a:r>
            <a:r>
              <a:rPr sz="1900" spc="-5" dirty="0">
                <a:latin typeface="Segoe UI"/>
                <a:cs typeface="Segoe UI"/>
              </a:rPr>
              <a:t>.</a:t>
            </a:r>
            <a:r>
              <a:rPr lang="en-US" sz="1900" spc="-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Provider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would</a:t>
            </a:r>
            <a:r>
              <a:rPr sz="1900" spc="3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select</a:t>
            </a:r>
            <a:r>
              <a:rPr sz="1900" spc="-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appropriate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POS</a:t>
            </a:r>
            <a:r>
              <a:rPr sz="1900" spc="3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lang="en-US" sz="1900" spc="15" dirty="0">
                <a:latin typeface="Segoe UI"/>
                <a:cs typeface="Segoe UI"/>
              </a:rPr>
              <a:t>"</a:t>
            </a:r>
            <a:r>
              <a:rPr sz="1900" spc="-10" dirty="0">
                <a:latin typeface="Segoe UI"/>
                <a:cs typeface="Segoe UI"/>
              </a:rPr>
              <a:t>New</a:t>
            </a:r>
            <a:r>
              <a:rPr sz="1900" spc="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Line</a:t>
            </a:r>
            <a:r>
              <a:rPr sz="1900" spc="2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Item</a:t>
            </a:r>
            <a:r>
              <a:rPr lang="en-US" sz="1900" spc="-10" dirty="0">
                <a:latin typeface="Segoe UI"/>
                <a:cs typeface="Segoe UI"/>
              </a:rPr>
              <a:t>"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where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5" dirty="0">
                <a:latin typeface="Segoe UI"/>
                <a:cs typeface="Segoe UI"/>
              </a:rPr>
              <a:t>service </a:t>
            </a:r>
            <a:r>
              <a:rPr sz="1900" spc="-50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was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rendered.</a:t>
            </a:r>
            <a:r>
              <a:rPr lang="en-US" sz="1900" spc="-10" dirty="0">
                <a:latin typeface="Segoe UI"/>
                <a:cs typeface="Segoe UI"/>
              </a:rPr>
              <a:t> </a:t>
            </a:r>
          </a:p>
          <a:p>
            <a:pPr marL="511175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endParaRPr lang="en-US" sz="1900" spc="-10" dirty="0">
              <a:latin typeface="Segoe UI"/>
              <a:cs typeface="Segoe UI"/>
            </a:endParaRPr>
          </a:p>
          <a:p>
            <a:pPr marL="968375" indent="-511175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900" b="1" spc="-10" dirty="0">
                <a:latin typeface="Segoe UI"/>
                <a:cs typeface="Segoe UI"/>
              </a:rPr>
              <a:t>Claim</a:t>
            </a:r>
            <a:r>
              <a:rPr sz="1900" b="1" spc="10" dirty="0">
                <a:latin typeface="Segoe UI"/>
                <a:cs typeface="Segoe UI"/>
              </a:rPr>
              <a:t> </a:t>
            </a:r>
            <a:r>
              <a:rPr sz="1900" b="1" spc="-10" dirty="0">
                <a:latin typeface="Segoe UI"/>
                <a:cs typeface="Segoe UI"/>
              </a:rPr>
              <a:t>Data</a:t>
            </a:r>
            <a:r>
              <a:rPr sz="1900" b="1" spc="15" dirty="0">
                <a:latin typeface="Segoe UI"/>
                <a:cs typeface="Segoe UI"/>
              </a:rPr>
              <a:t> </a:t>
            </a:r>
            <a:r>
              <a:rPr lang="en-US" sz="1900" spc="-10" dirty="0">
                <a:latin typeface="Segoe UI"/>
                <a:cs typeface="Segoe UI"/>
              </a:rPr>
              <a:t>section</a:t>
            </a:r>
            <a:r>
              <a:rPr sz="190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only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allows</a:t>
            </a:r>
            <a:r>
              <a:rPr sz="1900" spc="15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the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provider</a:t>
            </a:r>
            <a:r>
              <a:rPr sz="1900" spc="5" dirty="0">
                <a:latin typeface="Segoe UI"/>
                <a:cs typeface="Segoe UI"/>
              </a:rPr>
              <a:t> </a:t>
            </a:r>
            <a:r>
              <a:rPr sz="1900" spc="-10" dirty="0">
                <a:latin typeface="Segoe UI"/>
                <a:cs typeface="Segoe UI"/>
              </a:rPr>
              <a:t>to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select</a:t>
            </a:r>
            <a:r>
              <a:rPr sz="1900" spc="-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one</a:t>
            </a:r>
            <a:r>
              <a:rPr sz="1900" spc="10" dirty="0">
                <a:latin typeface="Segoe UI"/>
                <a:cs typeface="Segoe UI"/>
              </a:rPr>
              <a:t> </a:t>
            </a:r>
            <a:r>
              <a:rPr sz="1900" spc="-5" dirty="0">
                <a:latin typeface="Segoe UI"/>
                <a:cs typeface="Segoe UI"/>
              </a:rPr>
              <a:t>POS.</a:t>
            </a:r>
            <a:r>
              <a:rPr lang="en-US" sz="1900" spc="-5" dirty="0">
                <a:latin typeface="Segoe UI"/>
                <a:cs typeface="Segoe UI"/>
              </a:rPr>
              <a:t> </a:t>
            </a:r>
          </a:p>
          <a:p>
            <a:pPr marL="968375" indent="-511175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en-US" sz="1900" spc="-5" dirty="0">
                <a:latin typeface="Segoe UI"/>
                <a:cs typeface="Segoe UI"/>
              </a:rPr>
              <a:t>Each day of service must be billed separately on a </a:t>
            </a:r>
            <a:r>
              <a:rPr lang="en-US" sz="1900" b="1" spc="-5" dirty="0">
                <a:latin typeface="Segoe UI"/>
                <a:cs typeface="Segoe UI"/>
              </a:rPr>
              <a:t>New Line Item</a:t>
            </a:r>
            <a:r>
              <a:rPr lang="en-US" sz="1900" spc="-5" dirty="0">
                <a:latin typeface="Segoe UI"/>
                <a:cs typeface="Segoe UI"/>
              </a:rPr>
              <a:t>. See </a:t>
            </a:r>
            <a:r>
              <a:rPr lang="en-US" sz="1900" spc="-10" dirty="0">
                <a:solidFill>
                  <a:srgbClr val="D24627"/>
                </a:solidFill>
                <a:latin typeface="Segoe UI"/>
                <a:cs typeface="Segoe UI"/>
              </a:rPr>
              <a:t>Slide 21</a:t>
            </a:r>
            <a:r>
              <a:rPr lang="en-US" sz="19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lang="en-US" sz="1900" spc="-5" dirty="0">
                <a:latin typeface="Segoe UI"/>
                <a:cs typeface="Segoe UI"/>
              </a:rPr>
              <a:t>to bill for multiple days of service.</a:t>
            </a:r>
            <a:endParaRPr lang="en-US" sz="17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1063" y="3521964"/>
            <a:ext cx="11832590" cy="928369"/>
            <a:chOff x="131063" y="3521964"/>
            <a:chExt cx="11832590" cy="9283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3540252"/>
              <a:ext cx="11832336" cy="9098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361" y="3541014"/>
              <a:ext cx="856615" cy="321945"/>
            </a:xfrm>
            <a:custGeom>
              <a:avLst/>
              <a:gdLst/>
              <a:ahLst/>
              <a:cxnLst/>
              <a:rect l="l" t="t" r="r" b="b"/>
              <a:pathLst>
                <a:path w="856615" h="321945">
                  <a:moveTo>
                    <a:pt x="0" y="321563"/>
                  </a:moveTo>
                  <a:lnTo>
                    <a:pt x="856488" y="321563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381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1063" y="4689347"/>
            <a:ext cx="11585575" cy="2032000"/>
            <a:chOff x="131063" y="4689347"/>
            <a:chExt cx="11585575" cy="2032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4707635"/>
              <a:ext cx="11585448" cy="20132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8881" y="4708397"/>
              <a:ext cx="1038225" cy="294640"/>
            </a:xfrm>
            <a:custGeom>
              <a:avLst/>
              <a:gdLst/>
              <a:ahLst/>
              <a:cxnLst/>
              <a:rect l="l" t="t" r="r" b="b"/>
              <a:pathLst>
                <a:path w="1038225" h="294639">
                  <a:moveTo>
                    <a:pt x="0" y="294131"/>
                  </a:moveTo>
                  <a:lnTo>
                    <a:pt x="1037844" y="294131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381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188" y="653541"/>
            <a:ext cx="10516412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225" indent="-390525">
              <a:lnSpc>
                <a:spcPct val="100000"/>
              </a:lnSpc>
              <a:spcBef>
                <a:spcPts val="105"/>
              </a:spcBef>
              <a:tabLst>
                <a:tab pos="402590" algn="l"/>
              </a:tabLst>
            </a:pPr>
            <a:r>
              <a:rPr sz="2000" b="1" spc="-35" dirty="0">
                <a:latin typeface="Segoe UI"/>
                <a:cs typeface="Segoe UI"/>
              </a:rPr>
              <a:t>Q.	</a:t>
            </a:r>
            <a:r>
              <a:rPr sz="2000" dirty="0">
                <a:latin typeface="Segoe UI"/>
                <a:cs typeface="Segoe UI"/>
              </a:rPr>
              <a:t>What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is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difference</a:t>
            </a:r>
            <a:r>
              <a:rPr sz="2000" spc="3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between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Non-Person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Entity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or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15" dirty="0">
                <a:latin typeface="Segoe UI"/>
                <a:cs typeface="Segoe UI"/>
              </a:rPr>
              <a:t>Person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Entity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in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D24627"/>
                </a:solidFill>
                <a:latin typeface="Segoe UI"/>
                <a:cs typeface="Segoe UI"/>
              </a:rPr>
              <a:t>Entity</a:t>
            </a:r>
            <a:r>
              <a:rPr sz="2000" spc="-10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D24627"/>
                </a:solidFill>
                <a:latin typeface="Segoe UI"/>
                <a:cs typeface="Segoe UI"/>
              </a:rPr>
              <a:t>Qualifier</a:t>
            </a:r>
            <a:r>
              <a:rPr sz="2000" spc="2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D24627"/>
                </a:solidFill>
                <a:latin typeface="Segoe UI"/>
                <a:cs typeface="Segoe UI"/>
              </a:rPr>
              <a:t>(Slide</a:t>
            </a:r>
            <a:r>
              <a:rPr sz="2000" spc="15" dirty="0">
                <a:solidFill>
                  <a:srgbClr val="D24627"/>
                </a:solidFill>
                <a:latin typeface="Segoe UI"/>
                <a:cs typeface="Segoe UI"/>
              </a:rPr>
              <a:t> </a:t>
            </a:r>
            <a:r>
              <a:rPr lang="en-US" sz="2000" spc="15" dirty="0">
                <a:solidFill>
                  <a:srgbClr val="D24627"/>
                </a:solidFill>
                <a:latin typeface="Segoe UI"/>
                <a:cs typeface="Segoe UI"/>
              </a:rPr>
              <a:t>10</a:t>
            </a:r>
            <a:r>
              <a:rPr sz="2000" dirty="0">
                <a:solidFill>
                  <a:srgbClr val="D24627"/>
                </a:solidFill>
                <a:latin typeface="Segoe UI"/>
                <a:cs typeface="Segoe UI"/>
              </a:rPr>
              <a:t>)</a:t>
            </a:r>
            <a:r>
              <a:rPr sz="2000" dirty="0">
                <a:latin typeface="Segoe UI"/>
                <a:cs typeface="Segoe UI"/>
              </a:rPr>
              <a:t>?</a:t>
            </a:r>
          </a:p>
          <a:p>
            <a:pPr>
              <a:lnSpc>
                <a:spcPct val="100000"/>
              </a:lnSpc>
            </a:pP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99415" algn="l"/>
              </a:tabLst>
            </a:pPr>
            <a:r>
              <a:rPr sz="2000" b="1" spc="-5" dirty="0">
                <a:latin typeface="Segoe UI"/>
                <a:cs typeface="Segoe UI"/>
              </a:rPr>
              <a:t>A.	</a:t>
            </a:r>
            <a:r>
              <a:rPr sz="2000" spc="-5" dirty="0">
                <a:latin typeface="Segoe UI"/>
                <a:cs typeface="Segoe UI"/>
              </a:rPr>
              <a:t>1915(</a:t>
            </a:r>
            <a:r>
              <a:rPr lang="en-US" sz="2000" spc="-5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)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providers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will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select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Non-Person</a:t>
            </a:r>
            <a:r>
              <a:rPr sz="2000" dirty="0">
                <a:latin typeface="Segoe UI"/>
                <a:cs typeface="Segoe UI"/>
              </a:rPr>
              <a:t> which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is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lang="en-US" sz="2000" spc="5" dirty="0">
                <a:latin typeface="Segoe UI"/>
                <a:cs typeface="Segoe UI"/>
              </a:rPr>
              <a:t>a</a:t>
            </a:r>
            <a:r>
              <a:rPr sz="2000" dirty="0">
                <a:latin typeface="Segoe UI"/>
                <a:cs typeface="Segoe UI"/>
              </a:rPr>
              <a:t>gency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(group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provider).</a:t>
            </a:r>
            <a:endParaRPr sz="1800" dirty="0">
              <a:latin typeface="Segoe UI"/>
              <a:cs typeface="Segoe UI"/>
            </a:endParaRPr>
          </a:p>
          <a:p>
            <a:pPr marL="812800" indent="-343535">
              <a:lnSpc>
                <a:spcPct val="100000"/>
              </a:lnSpc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5" dirty="0">
                <a:latin typeface="Segoe UI"/>
                <a:cs typeface="Segoe UI"/>
              </a:rPr>
              <a:t>1915(</a:t>
            </a:r>
            <a:r>
              <a:rPr lang="en-US" sz="2000" spc="-5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)</a:t>
            </a:r>
            <a:r>
              <a:rPr sz="2000" spc="-10" dirty="0">
                <a:latin typeface="Segoe UI"/>
                <a:cs typeface="Segoe UI"/>
              </a:rPr>
              <a:t> requires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lang="en-US" sz="2000" spc="-5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ndividual</a:t>
            </a:r>
            <a:r>
              <a:rPr sz="2000" spc="35" dirty="0">
                <a:latin typeface="Segoe UI"/>
                <a:cs typeface="Segoe UI"/>
              </a:rPr>
              <a:t> </a:t>
            </a:r>
            <a:r>
              <a:rPr lang="en-US" sz="2000" spc="-5" dirty="0">
                <a:latin typeface="Segoe UI"/>
                <a:cs typeface="Segoe UI"/>
              </a:rPr>
              <a:t>p</a:t>
            </a:r>
            <a:r>
              <a:rPr sz="2000" spc="-5" dirty="0">
                <a:latin typeface="Segoe UI"/>
                <a:cs typeface="Segoe UI"/>
              </a:rPr>
              <a:t>roviders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be </a:t>
            </a:r>
            <a:r>
              <a:rPr sz="2000" spc="-5" dirty="0">
                <a:latin typeface="Segoe UI"/>
                <a:cs typeface="Segoe UI"/>
              </a:rPr>
              <a:t>affiliated with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lang="en-US" sz="2000" spc="-5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gency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(group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provider).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3" y="3093018"/>
            <a:ext cx="11992354" cy="32109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2240279"/>
            <a:ext cx="11780520" cy="1990725"/>
            <a:chOff x="411480" y="2240279"/>
            <a:chExt cx="11780520" cy="199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2240279"/>
              <a:ext cx="11780520" cy="19903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9778" y="2366009"/>
              <a:ext cx="3390900" cy="1005840"/>
            </a:xfrm>
            <a:custGeom>
              <a:avLst/>
              <a:gdLst/>
              <a:ahLst/>
              <a:cxnLst/>
              <a:rect l="l" t="t" r="r" b="b"/>
              <a:pathLst>
                <a:path w="3390900" h="1005839">
                  <a:moveTo>
                    <a:pt x="0" y="271272"/>
                  </a:moveTo>
                  <a:lnTo>
                    <a:pt x="3390900" y="271272"/>
                  </a:lnTo>
                  <a:lnTo>
                    <a:pt x="3390900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  <a:path w="3390900" h="1005839">
                  <a:moveTo>
                    <a:pt x="242315" y="1005839"/>
                  </a:moveTo>
                  <a:lnTo>
                    <a:pt x="2747772" y="1005839"/>
                  </a:lnTo>
                  <a:lnTo>
                    <a:pt x="2747772" y="734567"/>
                  </a:lnTo>
                  <a:lnTo>
                    <a:pt x="242315" y="734567"/>
                  </a:lnTo>
                  <a:lnTo>
                    <a:pt x="242315" y="1005839"/>
                  </a:lnTo>
                  <a:close/>
                </a:path>
              </a:pathLst>
            </a:custGeom>
            <a:ln w="381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8060" y="859282"/>
            <a:ext cx="7870140" cy="906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5" dirty="0">
                <a:latin typeface="Segoe UI"/>
                <a:cs typeface="Segoe UI"/>
              </a:rPr>
              <a:t>Q.</a:t>
            </a:r>
            <a:r>
              <a:rPr sz="1800" b="1" spc="4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Who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is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Rendering</a:t>
            </a:r>
            <a:r>
              <a:rPr sz="2000" spc="2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Provider</a:t>
            </a:r>
            <a:r>
              <a:rPr sz="2000" spc="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(Slide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1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2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)?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99415" algn="l"/>
              </a:tabLst>
            </a:pPr>
            <a:r>
              <a:rPr sz="2000" b="1" spc="-5" dirty="0">
                <a:latin typeface="Segoe UI"/>
                <a:cs typeface="Segoe UI"/>
              </a:rPr>
              <a:t>A.	</a:t>
            </a:r>
            <a:r>
              <a:rPr sz="2000" spc="-5" dirty="0">
                <a:latin typeface="Segoe UI"/>
                <a:cs typeface="Segoe UI"/>
              </a:rPr>
              <a:t>The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lang="en-US" sz="2000" u="sng" spc="20" dirty="0">
                <a:latin typeface="Segoe UI"/>
                <a:cs typeface="Segoe UI"/>
              </a:rPr>
              <a:t>individual</a:t>
            </a:r>
            <a:r>
              <a:rPr lang="en-US" sz="2000" spc="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provider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performing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service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for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30" dirty="0">
                <a:latin typeface="Segoe UI"/>
                <a:cs typeface="Segoe UI"/>
              </a:rPr>
              <a:t>member.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595" y="3820656"/>
            <a:ext cx="11848348" cy="21999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6148" y="884046"/>
            <a:ext cx="10601452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5" dirty="0">
                <a:latin typeface="Segoe UI"/>
                <a:cs typeface="Segoe UI"/>
              </a:rPr>
              <a:t>Q.</a:t>
            </a:r>
            <a:r>
              <a:rPr sz="1800" b="1" spc="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Do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have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to select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Diagnosis</a:t>
            </a:r>
            <a:r>
              <a:rPr sz="2000" spc="-10" dirty="0">
                <a:latin typeface="Segoe UI"/>
                <a:cs typeface="Segoe UI"/>
              </a:rPr>
              <a:t> Pointers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on </a:t>
            </a:r>
            <a:r>
              <a:rPr sz="2000" spc="-5" dirty="0">
                <a:latin typeface="Segoe UI"/>
                <a:cs typeface="Segoe UI"/>
              </a:rPr>
              <a:t>each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lang="en-US" sz="2000" spc="10" dirty="0">
                <a:latin typeface="Segoe UI"/>
                <a:cs typeface="Segoe UI"/>
              </a:rPr>
              <a:t>"</a:t>
            </a:r>
            <a:r>
              <a:rPr sz="2000" spc="-5" dirty="0">
                <a:latin typeface="Segoe UI"/>
                <a:cs typeface="Segoe UI"/>
              </a:rPr>
              <a:t>New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Line </a:t>
            </a:r>
            <a:r>
              <a:rPr sz="2000" spc="-5" dirty="0">
                <a:latin typeface="Segoe UI"/>
                <a:cs typeface="Segoe UI"/>
              </a:rPr>
              <a:t>Item</a:t>
            </a:r>
            <a:r>
              <a:rPr lang="en-US" sz="2000" spc="-5" dirty="0">
                <a:latin typeface="Segoe UI"/>
                <a:cs typeface="Segoe UI"/>
              </a:rPr>
              <a:t>"</a:t>
            </a:r>
            <a:r>
              <a:rPr sz="2000" spc="-5" dirty="0">
                <a:latin typeface="Segoe UI"/>
                <a:cs typeface="Segoe UI"/>
              </a:rPr>
              <a:t>?</a:t>
            </a:r>
            <a:endParaRPr sz="2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 dirty="0">
              <a:latin typeface="Segoe UI"/>
              <a:cs typeface="Segoe UI"/>
            </a:endParaRPr>
          </a:p>
          <a:p>
            <a:pPr marL="401638" indent="-388938">
              <a:lnSpc>
                <a:spcPct val="100000"/>
              </a:lnSpc>
              <a:spcBef>
                <a:spcPts val="5"/>
              </a:spcBef>
              <a:tabLst>
                <a:tab pos="399415" algn="l"/>
              </a:tabLst>
            </a:pPr>
            <a:r>
              <a:rPr sz="2000" b="1" spc="-5" dirty="0">
                <a:latin typeface="Segoe UI"/>
                <a:cs typeface="Segoe UI"/>
              </a:rPr>
              <a:t>A.	</a:t>
            </a:r>
            <a:r>
              <a:rPr sz="2000" b="1" spc="-45" dirty="0">
                <a:latin typeface="Segoe UI"/>
                <a:cs typeface="Segoe UI"/>
              </a:rPr>
              <a:t>Yes</a:t>
            </a:r>
            <a:r>
              <a:rPr lang="en-US" sz="2000" b="1" spc="-45" dirty="0">
                <a:latin typeface="Segoe UI"/>
                <a:cs typeface="Segoe UI"/>
              </a:rPr>
              <a:t>. </a:t>
            </a:r>
            <a:r>
              <a:rPr lang="en-US" sz="2000" spc="-5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f there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are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multiple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diagnosis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codes</a:t>
            </a:r>
            <a:r>
              <a:rPr sz="2000" spc="5" dirty="0">
                <a:latin typeface="Segoe UI"/>
                <a:cs typeface="Segoe UI"/>
              </a:rPr>
              <a:t> pertaining </a:t>
            </a:r>
            <a:r>
              <a:rPr sz="2000" spc="-5" dirty="0">
                <a:latin typeface="Segoe UI"/>
                <a:cs typeface="Segoe UI"/>
              </a:rPr>
              <a:t>to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10" dirty="0">
                <a:latin typeface="Segoe UI"/>
                <a:cs typeface="Segoe UI"/>
              </a:rPr>
              <a:t>service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performed</a:t>
            </a:r>
            <a:r>
              <a:rPr lang="en-US" sz="2000" dirty="0">
                <a:latin typeface="Segoe UI"/>
                <a:cs typeface="Segoe UI"/>
              </a:rPr>
              <a:t>, s</a:t>
            </a:r>
            <a:r>
              <a:rPr sz="2000" spc="-5" dirty="0">
                <a:latin typeface="Segoe UI"/>
                <a:cs typeface="Segoe UI"/>
              </a:rPr>
              <a:t>elect</a:t>
            </a:r>
            <a:r>
              <a:rPr lang="en-US" sz="2000" spc="-5" dirty="0">
                <a:latin typeface="Segoe UI"/>
                <a:cs typeface="Segoe UI"/>
              </a:rPr>
              <a:t> first, second, </a:t>
            </a:r>
            <a:r>
              <a:rPr sz="2000" dirty="0" err="1">
                <a:latin typeface="Segoe UI"/>
                <a:cs typeface="Segoe UI"/>
              </a:rPr>
              <a:t>ect</a:t>
            </a:r>
            <a:r>
              <a:rPr lang="en-US" sz="2000" dirty="0">
                <a:latin typeface="Segoe UI"/>
                <a:cs typeface="Segoe UI"/>
              </a:rPr>
              <a:t>. to correspond with ICD-10 code(s) entered in Slide 20.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81" y="130555"/>
            <a:ext cx="860679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1775" marR="5080" indent="-148971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</a:rPr>
              <a:t>ND</a:t>
            </a:r>
            <a:r>
              <a:rPr sz="3400" spc="5" dirty="0">
                <a:solidFill>
                  <a:srgbClr val="FFFFFF"/>
                </a:solidFill>
              </a:rPr>
              <a:t> </a:t>
            </a:r>
            <a:r>
              <a:rPr sz="3400" spc="-5" dirty="0">
                <a:solidFill>
                  <a:srgbClr val="FFFFFF"/>
                </a:solidFill>
              </a:rPr>
              <a:t>Health </a:t>
            </a:r>
            <a:r>
              <a:rPr sz="3400" spc="-10" dirty="0">
                <a:solidFill>
                  <a:srgbClr val="FFFFFF"/>
                </a:solidFill>
              </a:rPr>
              <a:t>Enterprise</a:t>
            </a:r>
            <a:r>
              <a:rPr sz="3400" spc="35" dirty="0">
                <a:solidFill>
                  <a:srgbClr val="FFFFFF"/>
                </a:solidFill>
              </a:rPr>
              <a:t> </a:t>
            </a:r>
            <a:r>
              <a:rPr sz="3400" spc="-35" dirty="0">
                <a:solidFill>
                  <a:srgbClr val="FFFFFF"/>
                </a:solidFill>
              </a:rPr>
              <a:t>Web</a:t>
            </a:r>
            <a:r>
              <a:rPr sz="3400" spc="15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Portal</a:t>
            </a:r>
            <a:br>
              <a:rPr lang="en-US" sz="3400" spc="5" dirty="0">
                <a:solidFill>
                  <a:srgbClr val="FFFFFF"/>
                </a:solidFill>
              </a:rPr>
            </a:br>
            <a:r>
              <a:rPr sz="3400" spc="-5" dirty="0">
                <a:solidFill>
                  <a:srgbClr val="FFFFFF"/>
                </a:solidFill>
              </a:rPr>
              <a:t>1915</a:t>
            </a:r>
            <a:r>
              <a:rPr lang="en-US" sz="3400" spc="-5" dirty="0">
                <a:solidFill>
                  <a:srgbClr val="FFFFFF"/>
                </a:solidFill>
              </a:rPr>
              <a:t>(i)</a:t>
            </a:r>
            <a:r>
              <a:rPr sz="3400" spc="-5" dirty="0">
                <a:solidFill>
                  <a:srgbClr val="FFFFFF"/>
                </a:solidFill>
              </a:rPr>
              <a:t> Claim </a:t>
            </a:r>
            <a:r>
              <a:rPr sz="3400" spc="-915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Submission</a:t>
            </a:r>
            <a:endParaRPr sz="3400" dirty="0"/>
          </a:p>
        </p:txBody>
      </p:sp>
      <p:sp>
        <p:nvSpPr>
          <p:cNvPr id="3" name="object 3"/>
          <p:cNvSpPr txBox="1"/>
          <p:nvPr/>
        </p:nvSpPr>
        <p:spPr>
          <a:xfrm>
            <a:off x="217728" y="5669686"/>
            <a:ext cx="88080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700" spc="-15" dirty="0">
                <a:solidFill>
                  <a:srgbClr val="FFFFFF"/>
                </a:solidFill>
                <a:latin typeface="Segoe UI"/>
                <a:cs typeface="Segoe UI"/>
              </a:rPr>
              <a:t>ND Health Enterprise Web Portal link:</a:t>
            </a:r>
            <a:r>
              <a:rPr sz="27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https://</a:t>
            </a:r>
            <a:r>
              <a:rPr sz="27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mmis</a:t>
            </a:r>
            <a:r>
              <a:rPr sz="2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.nd.gov/</a:t>
            </a:r>
            <a:r>
              <a:rPr sz="27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portals</a:t>
            </a:r>
            <a:r>
              <a:rPr sz="2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/wps/</a:t>
            </a:r>
            <a:r>
              <a:rPr sz="27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portal</a:t>
            </a:r>
            <a:r>
              <a:rPr sz="2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2"/>
              </a:rPr>
              <a:t>/EnterpriseHome</a:t>
            </a:r>
            <a:endParaRPr sz="27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5464" y="6455765"/>
            <a:ext cx="162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796D66"/>
                </a:solidFill>
                <a:latin typeface="Segoe UI Black"/>
                <a:cs typeface="Segoe UI Black"/>
              </a:rPr>
              <a:t>30</a:t>
            </a:r>
            <a:endParaRPr sz="900">
              <a:latin typeface="Segoe UI Black"/>
              <a:cs typeface="Segoe UI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657" y="361569"/>
            <a:ext cx="10566807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5" dirty="0">
                <a:latin typeface="Segoe UI"/>
                <a:cs typeface="Segoe UI"/>
              </a:rPr>
              <a:t>Q.</a:t>
            </a:r>
            <a:r>
              <a:rPr sz="1800" b="1" spc="5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Do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I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need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enter</a:t>
            </a:r>
            <a:r>
              <a:rPr sz="2000" dirty="0">
                <a:latin typeface="Segoe UI"/>
                <a:cs typeface="Segoe UI"/>
              </a:rPr>
              <a:t> the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Service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Authorization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Number</a:t>
            </a:r>
            <a:r>
              <a:rPr sz="2000" dirty="0">
                <a:latin typeface="Segoe UI"/>
                <a:cs typeface="Segoe UI"/>
              </a:rPr>
              <a:t> on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the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claim?</a:t>
            </a:r>
          </a:p>
          <a:p>
            <a:pPr>
              <a:lnSpc>
                <a:spcPct val="100000"/>
              </a:lnSpc>
            </a:pPr>
            <a:endParaRPr sz="1800" dirty="0">
              <a:latin typeface="Segoe UI"/>
              <a:cs typeface="Segoe UI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tabLst>
                <a:tab pos="344488" algn="l"/>
              </a:tabLst>
            </a:pPr>
            <a:r>
              <a:rPr sz="2000" b="1" spc="-5" dirty="0">
                <a:latin typeface="Segoe UI"/>
                <a:cs typeface="Segoe UI"/>
              </a:rPr>
              <a:t>A.	</a:t>
            </a:r>
            <a:r>
              <a:rPr sz="2000" b="1" spc="-60" dirty="0">
                <a:latin typeface="Segoe UI"/>
                <a:cs typeface="Segoe UI"/>
              </a:rPr>
              <a:t>Yes</a:t>
            </a:r>
            <a:r>
              <a:rPr lang="en-US" sz="2000" b="1" spc="-60" dirty="0">
                <a:latin typeface="Segoe UI"/>
                <a:cs typeface="Segoe UI"/>
              </a:rPr>
              <a:t>. </a:t>
            </a:r>
            <a:r>
              <a:rPr sz="2000" dirty="0">
                <a:latin typeface="Segoe UI"/>
                <a:cs typeface="Segoe UI"/>
              </a:rPr>
              <a:t>Enter</a:t>
            </a:r>
            <a:r>
              <a:rPr sz="2000" spc="5" dirty="0">
                <a:latin typeface="Segoe UI"/>
                <a:cs typeface="Segoe UI"/>
              </a:rPr>
              <a:t> the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10" dirty="0">
                <a:latin typeface="Segoe UI"/>
                <a:cs typeface="Segoe UI"/>
              </a:rPr>
              <a:t>Service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Authorization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Number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in</a:t>
            </a:r>
            <a:r>
              <a:rPr sz="2000" spc="5" dirty="0">
                <a:latin typeface="Segoe UI"/>
                <a:cs typeface="Segoe UI"/>
              </a:rPr>
              <a:t> the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Claim</a:t>
            </a:r>
            <a:r>
              <a:rPr sz="2000" spc="-1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Information</a:t>
            </a:r>
            <a:r>
              <a:rPr sz="2000" spc="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(Slide 16</a:t>
            </a:r>
            <a:r>
              <a:rPr sz="2000" spc="-5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)</a:t>
            </a:r>
            <a:r>
              <a:rPr lang="en-US" sz="2000" spc="-5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lang="en-US" sz="2000" spc="-5">
                <a:latin typeface="Segoe UI"/>
                <a:cs typeface="Segoe UI"/>
              </a:rPr>
              <a:t>and</a:t>
            </a:r>
            <a:r>
              <a:rPr lang="en-US" sz="2000" spc="-5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</a:t>
            </a:r>
            <a:r>
              <a:rPr lang="en-US" sz="2000" spc="-5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New Line Item (Slide 22). 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1601150"/>
            <a:ext cx="9477730" cy="2224660"/>
            <a:chOff x="242315" y="1601151"/>
            <a:chExt cx="9477730" cy="222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5" y="1601151"/>
              <a:ext cx="9477730" cy="22246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865" y="1623822"/>
              <a:ext cx="1592580" cy="352425"/>
            </a:xfrm>
            <a:custGeom>
              <a:avLst/>
              <a:gdLst/>
              <a:ahLst/>
              <a:cxnLst/>
              <a:rect l="l" t="t" r="r" b="b"/>
              <a:pathLst>
                <a:path w="1592580" h="352425">
                  <a:moveTo>
                    <a:pt x="0" y="352043"/>
                  </a:moveTo>
                  <a:lnTo>
                    <a:pt x="1592580" y="352043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352043"/>
                  </a:lnTo>
                  <a:close/>
                </a:path>
              </a:pathLst>
            </a:custGeom>
            <a:ln w="50799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3">
            <a:extLst>
              <a:ext uri="{FF2B5EF4-FFF2-40B4-BE49-F238E27FC236}">
                <a16:creationId xmlns:a16="http://schemas.microsoft.com/office/drawing/2014/main" id="{105C0E0E-04CD-4083-AE79-0116A8A0268C}"/>
              </a:ext>
            </a:extLst>
          </p:cNvPr>
          <p:cNvGrpSpPr/>
          <p:nvPr/>
        </p:nvGrpSpPr>
        <p:grpSpPr>
          <a:xfrm>
            <a:off x="231895" y="4098757"/>
            <a:ext cx="11291824" cy="2792514"/>
            <a:chOff x="-78717" y="475553"/>
            <a:chExt cx="12191999" cy="3931920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CD1FC028-84E5-4209-B332-78E15B31AE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8717" y="475553"/>
              <a:ext cx="12191999" cy="3931920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7E9FAEB3-3A7C-4AB5-AB27-0D29D5E47719}"/>
                </a:ext>
              </a:extLst>
            </p:cNvPr>
            <p:cNvSpPr/>
            <p:nvPr/>
          </p:nvSpPr>
          <p:spPr>
            <a:xfrm>
              <a:off x="0" y="3073130"/>
              <a:ext cx="1913890" cy="950027"/>
            </a:xfrm>
            <a:custGeom>
              <a:avLst/>
              <a:gdLst/>
              <a:ahLst/>
              <a:cxnLst/>
              <a:rect l="l" t="t" r="r" b="b"/>
              <a:pathLst>
                <a:path w="1811020" h="977264">
                  <a:moveTo>
                    <a:pt x="85344" y="300227"/>
                  </a:moveTo>
                  <a:lnTo>
                    <a:pt x="1810512" y="300227"/>
                  </a:lnTo>
                  <a:lnTo>
                    <a:pt x="1810512" y="0"/>
                  </a:lnTo>
                  <a:lnTo>
                    <a:pt x="85344" y="0"/>
                  </a:lnTo>
                  <a:lnTo>
                    <a:pt x="85344" y="300227"/>
                  </a:lnTo>
                  <a:close/>
                </a:path>
                <a:path w="1811020" h="977264">
                  <a:moveTo>
                    <a:pt x="0" y="976883"/>
                  </a:moveTo>
                  <a:lnTo>
                    <a:pt x="1437132" y="976883"/>
                  </a:lnTo>
                  <a:lnTo>
                    <a:pt x="1437132" y="495300"/>
                  </a:lnTo>
                  <a:lnTo>
                    <a:pt x="0" y="495300"/>
                  </a:lnTo>
                  <a:lnTo>
                    <a:pt x="0" y="976883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79A1A3D8-B6C9-49EF-93F5-0A5B923311AA}"/>
              </a:ext>
            </a:extLst>
          </p:cNvPr>
          <p:cNvSpPr/>
          <p:nvPr/>
        </p:nvSpPr>
        <p:spPr>
          <a:xfrm>
            <a:off x="242315" y="4045433"/>
            <a:ext cx="1053085" cy="297967"/>
          </a:xfrm>
          <a:custGeom>
            <a:avLst/>
            <a:gdLst/>
            <a:ahLst/>
            <a:cxnLst/>
            <a:rect l="l" t="t" r="r" b="b"/>
            <a:pathLst>
              <a:path w="3929379" h="631189">
                <a:moveTo>
                  <a:pt x="0" y="630936"/>
                </a:moveTo>
                <a:lnTo>
                  <a:pt x="3928872" y="630936"/>
                </a:lnTo>
                <a:lnTo>
                  <a:pt x="3928872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ln w="50799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43C31-8A3E-45C8-709A-ECEF742EFA3F}"/>
              </a:ext>
            </a:extLst>
          </p:cNvPr>
          <p:cNvSpPr txBox="1"/>
          <p:nvPr/>
        </p:nvSpPr>
        <p:spPr>
          <a:xfrm>
            <a:off x="9266137" y="1792628"/>
            <a:ext cx="259582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Segoe UI"/>
                <a:cs typeface="Segoe UI"/>
              </a:rPr>
              <a:t>As of 11/1/24, Service authorizations for Traditional Medicaid members are no longer required to be entered in MMIS for dates of services rendered on 11/1/24 and after. Exceptions to this are for Training &amp; Supports and Community Transition Services which will still require SA entry to MMIS. Respite SA is entered in Therap. </a:t>
            </a:r>
            <a:endParaRPr lang="en-US" sz="1200">
              <a:ea typeface="Calibri"/>
              <a:cs typeface="Calibri"/>
            </a:endParaRPr>
          </a:p>
        </p:txBody>
      </p:sp>
      <p:pic>
        <p:nvPicPr>
          <p:cNvPr id="16" name="Graphic 15" descr="Arrow: Clockwise curve with solid fill">
            <a:extLst>
              <a:ext uri="{FF2B5EF4-FFF2-40B4-BE49-F238E27FC236}">
                <a16:creationId xmlns:a16="http://schemas.microsoft.com/office/drawing/2014/main" id="{0971E66F-CA13-43F5-DCF7-3F1F02DCA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360000">
            <a:off x="9398055" y="1049496"/>
            <a:ext cx="765505" cy="818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155" y="135636"/>
            <a:ext cx="11308080" cy="5242560"/>
            <a:chOff x="486155" y="135636"/>
            <a:chExt cx="11308080" cy="5242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155" y="135636"/>
              <a:ext cx="11308080" cy="52425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12858" y="3553206"/>
              <a:ext cx="944880" cy="730250"/>
            </a:xfrm>
            <a:custGeom>
              <a:avLst/>
              <a:gdLst/>
              <a:ahLst/>
              <a:cxnLst/>
              <a:rect l="l" t="t" r="r" b="b"/>
              <a:pathLst>
                <a:path w="944879" h="730250">
                  <a:moveTo>
                    <a:pt x="0" y="729996"/>
                  </a:moveTo>
                  <a:lnTo>
                    <a:pt x="944879" y="729996"/>
                  </a:lnTo>
                  <a:lnTo>
                    <a:pt x="944879" y="521208"/>
                  </a:lnTo>
                  <a:lnTo>
                    <a:pt x="0" y="521208"/>
                  </a:lnTo>
                  <a:lnTo>
                    <a:pt x="0" y="729996"/>
                  </a:lnTo>
                  <a:close/>
                </a:path>
                <a:path w="944879" h="730250">
                  <a:moveTo>
                    <a:pt x="0" y="208788"/>
                  </a:moveTo>
                  <a:lnTo>
                    <a:pt x="609600" y="208788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9600" y="5696398"/>
            <a:ext cx="662940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-5" dirty="0">
                <a:latin typeface="Segoe UI"/>
                <a:cs typeface="Segoe UI"/>
              </a:rPr>
              <a:t>Sign</a:t>
            </a:r>
            <a:r>
              <a:rPr sz="3400" b="1" spc="-25" dirty="0">
                <a:latin typeface="Segoe UI"/>
                <a:cs typeface="Segoe UI"/>
              </a:rPr>
              <a:t> </a:t>
            </a:r>
            <a:r>
              <a:rPr sz="3400" b="1" spc="-5" dirty="0">
                <a:latin typeface="Segoe UI"/>
                <a:cs typeface="Segoe UI"/>
              </a:rPr>
              <a:t>In</a:t>
            </a:r>
            <a:r>
              <a:rPr sz="3400" b="1" spc="-30" dirty="0">
                <a:latin typeface="Segoe UI"/>
                <a:cs typeface="Segoe UI"/>
              </a:rPr>
              <a:t> </a:t>
            </a:r>
            <a:r>
              <a:rPr lang="en-US" sz="3400" b="1" spc="-5" dirty="0">
                <a:latin typeface="Segoe UI"/>
                <a:cs typeface="Segoe UI"/>
              </a:rPr>
              <a:t>–</a:t>
            </a:r>
            <a:r>
              <a:rPr sz="3400" b="1" spc="-15" dirty="0">
                <a:latin typeface="Segoe UI"/>
                <a:cs typeface="Segoe UI"/>
              </a:rPr>
              <a:t> </a:t>
            </a:r>
            <a:r>
              <a:rPr lang="en-US" sz="3400" spc="-15" dirty="0">
                <a:latin typeface="Segoe UI"/>
                <a:cs typeface="Segoe UI"/>
              </a:rPr>
              <a:t>Select </a:t>
            </a:r>
            <a:r>
              <a:rPr sz="3400" b="1" spc="-10" dirty="0">
                <a:latin typeface="Segoe UI"/>
                <a:cs typeface="Segoe UI"/>
              </a:rPr>
              <a:t>Provider</a:t>
            </a:r>
            <a:r>
              <a:rPr lang="en-US" sz="3400" b="1" spc="-10" dirty="0">
                <a:latin typeface="Segoe UI"/>
                <a:cs typeface="Segoe UI"/>
              </a:rPr>
              <a:t>s</a:t>
            </a:r>
            <a:endParaRPr sz="34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97051"/>
            <a:ext cx="11170920" cy="5186045"/>
            <a:chOff x="449580" y="263652"/>
            <a:chExt cx="11170920" cy="5186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" y="263652"/>
              <a:ext cx="11170920" cy="51858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3325" y="1273302"/>
              <a:ext cx="2360930" cy="1586865"/>
            </a:xfrm>
            <a:custGeom>
              <a:avLst/>
              <a:gdLst/>
              <a:ahLst/>
              <a:cxnLst/>
              <a:rect l="l" t="t" r="r" b="b"/>
              <a:pathLst>
                <a:path w="2360929" h="1586864">
                  <a:moveTo>
                    <a:pt x="80772" y="1586484"/>
                  </a:moveTo>
                  <a:lnTo>
                    <a:pt x="2360676" y="1586484"/>
                  </a:lnTo>
                  <a:lnTo>
                    <a:pt x="2360676" y="880872"/>
                  </a:lnTo>
                  <a:lnTo>
                    <a:pt x="80772" y="880872"/>
                  </a:lnTo>
                  <a:lnTo>
                    <a:pt x="80772" y="1586484"/>
                  </a:lnTo>
                  <a:close/>
                </a:path>
                <a:path w="2360929" h="1586864">
                  <a:moveTo>
                    <a:pt x="0" y="405384"/>
                  </a:moveTo>
                  <a:lnTo>
                    <a:pt x="1002792" y="405384"/>
                  </a:lnTo>
                  <a:lnTo>
                    <a:pt x="1002792" y="0"/>
                  </a:lnTo>
                  <a:lnTo>
                    <a:pt x="0" y="0"/>
                  </a:lnTo>
                  <a:lnTo>
                    <a:pt x="0" y="405384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09800" y="2971800"/>
            <a:ext cx="9829800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sz="3400" b="1" spc="-10" dirty="0">
                <a:latin typeface="Segoe UI"/>
                <a:cs typeface="Segoe UI"/>
              </a:rPr>
              <a:t>Provider</a:t>
            </a:r>
            <a:r>
              <a:rPr sz="3400" b="1" spc="-4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Login</a:t>
            </a:r>
            <a:endParaRPr sz="3400" dirty="0">
              <a:latin typeface="Segoe UI"/>
              <a:cs typeface="Segoe UI"/>
            </a:endParaRPr>
          </a:p>
          <a:p>
            <a:pPr marL="926465" lvl="1" indent="-457200">
              <a:spcBef>
                <a:spcPts val="2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lang="en-US" sz="2700" spc="-5" dirty="0">
                <a:latin typeface="Segoe UI"/>
                <a:cs typeface="Segoe UI"/>
              </a:rPr>
              <a:t>Enter </a:t>
            </a:r>
            <a:r>
              <a:rPr sz="2700" b="1" spc="-5" dirty="0">
                <a:latin typeface="Segoe UI"/>
                <a:cs typeface="Segoe UI"/>
              </a:rPr>
              <a:t>USER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ID</a:t>
            </a:r>
            <a:r>
              <a:rPr sz="2700" b="1" spc="-1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and</a:t>
            </a:r>
            <a:r>
              <a:rPr sz="2700" spc="-25" dirty="0">
                <a:latin typeface="Segoe UI"/>
                <a:cs typeface="Segoe UI"/>
              </a:rPr>
              <a:t> </a:t>
            </a:r>
            <a:r>
              <a:rPr sz="2700" b="1" spc="-20" dirty="0">
                <a:latin typeface="Segoe UI"/>
                <a:cs typeface="Segoe UI"/>
              </a:rPr>
              <a:t>Password</a:t>
            </a:r>
            <a:r>
              <a:rPr lang="en-US" sz="2700" b="1" spc="-20" dirty="0">
                <a:latin typeface="Segoe UI"/>
                <a:cs typeface="Segoe UI"/>
              </a:rPr>
              <a:t> </a:t>
            </a:r>
          </a:p>
          <a:p>
            <a:pPr marL="1317625" lvl="1" indent="-457200">
              <a:spcBef>
                <a:spcPts val="20"/>
              </a:spcBef>
              <a:buFont typeface="Wingdings" panose="05000000000000000000" pitchFamily="2" charset="2"/>
              <a:buChar char="ü"/>
            </a:pPr>
            <a:r>
              <a:rPr lang="en-US" sz="2700" spc="-20" dirty="0">
                <a:latin typeface="Segoe UI"/>
                <a:cs typeface="Segoe UI"/>
              </a:rPr>
              <a:t>Initial login credentials provided by Medicaid Provider Enrollment upon enrolling as a provider of 1915(i) services</a:t>
            </a:r>
          </a:p>
          <a:p>
            <a:pPr marL="926465" lvl="1" indent="-457200">
              <a:spcBef>
                <a:spcPts val="2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endParaRPr lang="en-US" sz="2700" spc="-20" dirty="0">
              <a:latin typeface="Segoe UI"/>
              <a:cs typeface="Segoe UI"/>
            </a:endParaRPr>
          </a:p>
          <a:p>
            <a:pPr marL="469265" lvl="1">
              <a:spcBef>
                <a:spcPts val="20"/>
              </a:spcBef>
              <a:tabLst>
                <a:tab pos="926465" algn="l"/>
                <a:tab pos="927100" algn="l"/>
              </a:tabLst>
            </a:pPr>
            <a:r>
              <a:rPr lang="en-US" sz="2700" spc="-20" dirty="0">
                <a:latin typeface="Segoe UI"/>
                <a:cs typeface="Segoe UI"/>
              </a:rPr>
              <a:t>Manage Provider User Security:</a:t>
            </a:r>
            <a:endParaRPr lang="en-US" sz="2700" b="0" i="0" spc="-20" dirty="0">
              <a:effectLst/>
              <a:latin typeface="Segoe UI"/>
              <a:cs typeface="Segoe UI"/>
              <a:hlinkClick r:id="rId3" tooltip="https://www.nd.gov/dhs/info/mmis/docs/mmis-managing-user-security-qrg.pdf"/>
            </a:endParaRPr>
          </a:p>
          <a:p>
            <a:pPr marL="469265" lvl="1">
              <a:spcBef>
                <a:spcPts val="20"/>
              </a:spcBef>
              <a:tabLst>
                <a:tab pos="926465" algn="l"/>
                <a:tab pos="927100" algn="l"/>
              </a:tabLst>
            </a:pPr>
            <a:r>
              <a:rPr lang="en-US" sz="2800" b="0" i="0" dirty="0">
                <a:effectLst/>
                <a:latin typeface="Segoe UI" panose="020B0502040204020203" pitchFamily="34" charset="0"/>
                <a:hlinkClick r:id="rId3" tooltip="https://www.nd.gov/dhs/info/mmis/docs/mmis-managing-user-security-qrg.pdf"/>
              </a:rPr>
              <a:t>https://www.nd.gov/dhs/info/mmis/docs/mmis-managing-user-security-qrg.pdf</a:t>
            </a:r>
            <a:endParaRPr lang="en-US" sz="2800" b="0" i="0" dirty="0">
              <a:effectLst/>
              <a:latin typeface="Segoe UI" panose="020B0502040204020203" pitchFamily="34" charset="0"/>
            </a:endParaRPr>
          </a:p>
          <a:p>
            <a:pPr marL="926465" lvl="1" indent="-4572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endParaRPr sz="2700" dirty="0">
              <a:highlight>
                <a:srgbClr val="FFFF00"/>
              </a:highlight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00" y="4748860"/>
            <a:ext cx="742939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lang="en-US" sz="3400" spc="-5" dirty="0">
                <a:latin typeface="Segoe UI"/>
                <a:cs typeface="Segoe UI"/>
              </a:rPr>
              <a:t>To </a:t>
            </a:r>
            <a:r>
              <a:rPr sz="3400" spc="-5" dirty="0">
                <a:latin typeface="Segoe UI"/>
                <a:cs typeface="Segoe UI"/>
              </a:rPr>
              <a:t>Submit</a:t>
            </a:r>
            <a:r>
              <a:rPr sz="3400" spc="-30" dirty="0">
                <a:latin typeface="Segoe UI"/>
                <a:cs typeface="Segoe UI"/>
              </a:rPr>
              <a:t> </a:t>
            </a:r>
            <a:r>
              <a:rPr sz="3400" spc="-5" dirty="0">
                <a:latin typeface="Segoe UI"/>
                <a:cs typeface="Segoe UI"/>
              </a:rPr>
              <a:t>a</a:t>
            </a:r>
            <a:r>
              <a:rPr sz="3400" spc="-40" dirty="0">
                <a:latin typeface="Segoe UI"/>
                <a:cs typeface="Segoe UI"/>
              </a:rPr>
              <a:t> </a:t>
            </a:r>
            <a:r>
              <a:rPr sz="3400" spc="-10" dirty="0">
                <a:latin typeface="Segoe UI"/>
                <a:cs typeface="Segoe UI"/>
              </a:rPr>
              <a:t>Claim</a:t>
            </a:r>
            <a:r>
              <a:rPr lang="en-US" sz="3400" spc="-10" dirty="0">
                <a:latin typeface="Segoe UI"/>
                <a:cs typeface="Segoe UI"/>
              </a:rPr>
              <a:t>:</a:t>
            </a:r>
            <a:endParaRPr sz="34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2700" spc="-10" dirty="0">
                <a:latin typeface="Segoe UI"/>
                <a:cs typeface="Segoe UI"/>
              </a:rPr>
              <a:t>Select </a:t>
            </a:r>
            <a:r>
              <a:rPr sz="2700" b="1" spc="-10" dirty="0">
                <a:latin typeface="Segoe UI"/>
                <a:cs typeface="Segoe UI"/>
              </a:rPr>
              <a:t>Claims</a:t>
            </a:r>
            <a:endParaRPr sz="2700" b="1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700" b="1" spc="-15" dirty="0">
                <a:latin typeface="Segoe UI"/>
                <a:cs typeface="Segoe UI"/>
              </a:rPr>
              <a:t>Create</a:t>
            </a:r>
            <a:r>
              <a:rPr sz="2700" b="1" spc="-30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Claims</a:t>
            </a:r>
            <a:endParaRPr sz="2700" b="1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5279" y="254508"/>
            <a:ext cx="11597640" cy="4352925"/>
            <a:chOff x="335279" y="254508"/>
            <a:chExt cx="11597640" cy="4352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254508"/>
              <a:ext cx="11597640" cy="43525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7153" y="822198"/>
              <a:ext cx="3763010" cy="601980"/>
            </a:xfrm>
            <a:custGeom>
              <a:avLst/>
              <a:gdLst/>
              <a:ahLst/>
              <a:cxnLst/>
              <a:rect l="l" t="t" r="r" b="b"/>
              <a:pathLst>
                <a:path w="3763009" h="601980">
                  <a:moveTo>
                    <a:pt x="0" y="601979"/>
                  </a:moveTo>
                  <a:lnTo>
                    <a:pt x="1851660" y="601979"/>
                  </a:lnTo>
                  <a:lnTo>
                    <a:pt x="1851660" y="347471"/>
                  </a:lnTo>
                  <a:lnTo>
                    <a:pt x="0" y="347471"/>
                  </a:lnTo>
                  <a:lnTo>
                    <a:pt x="0" y="601979"/>
                  </a:lnTo>
                  <a:close/>
                </a:path>
                <a:path w="3763009" h="601980">
                  <a:moveTo>
                    <a:pt x="1911095" y="601979"/>
                  </a:moveTo>
                  <a:lnTo>
                    <a:pt x="3762755" y="601979"/>
                  </a:lnTo>
                  <a:lnTo>
                    <a:pt x="3762755" y="347471"/>
                  </a:lnTo>
                  <a:lnTo>
                    <a:pt x="1911095" y="347471"/>
                  </a:lnTo>
                  <a:lnTo>
                    <a:pt x="1911095" y="601979"/>
                  </a:lnTo>
                  <a:close/>
                </a:path>
                <a:path w="3763009" h="601980">
                  <a:moveTo>
                    <a:pt x="0" y="347472"/>
                  </a:moveTo>
                  <a:lnTo>
                    <a:pt x="682752" y="347472"/>
                  </a:lnTo>
                  <a:lnTo>
                    <a:pt x="68275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6400" y="6065015"/>
            <a:ext cx="5753000" cy="45525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54965" algn="l"/>
              </a:tabLst>
            </a:pPr>
            <a:r>
              <a:rPr sz="2700" dirty="0">
                <a:latin typeface="Arial"/>
                <a:cs typeface="Arial"/>
              </a:rPr>
              <a:t>•	</a:t>
            </a:r>
            <a:r>
              <a:rPr sz="2700" b="1" spc="-15" dirty="0">
                <a:latin typeface="Segoe UI"/>
                <a:cs typeface="Segoe UI"/>
              </a:rPr>
              <a:t>Create Professional</a:t>
            </a:r>
            <a:r>
              <a:rPr sz="2700" b="1" spc="25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Claim</a:t>
            </a:r>
            <a:endParaRPr sz="2700" b="1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481" y="126237"/>
            <a:ext cx="11797030" cy="4133850"/>
            <a:chOff x="173481" y="126237"/>
            <a:chExt cx="11797030" cy="4133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958" y="184462"/>
              <a:ext cx="11740382" cy="40751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881" y="151637"/>
              <a:ext cx="1503045" cy="405765"/>
            </a:xfrm>
            <a:custGeom>
              <a:avLst/>
              <a:gdLst/>
              <a:ahLst/>
              <a:cxnLst/>
              <a:rect l="l" t="t" r="r" b="b"/>
              <a:pathLst>
                <a:path w="1503045" h="405765">
                  <a:moveTo>
                    <a:pt x="0" y="405383"/>
                  </a:moveTo>
                  <a:lnTo>
                    <a:pt x="1502664" y="405383"/>
                  </a:lnTo>
                  <a:lnTo>
                    <a:pt x="1502664" y="0"/>
                  </a:lnTo>
                  <a:lnTo>
                    <a:pt x="0" y="0"/>
                  </a:lnTo>
                  <a:lnTo>
                    <a:pt x="0" y="405383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3819143"/>
              <a:ext cx="1455420" cy="312420"/>
            </a:xfrm>
            <a:custGeom>
              <a:avLst/>
              <a:gdLst/>
              <a:ahLst/>
              <a:cxnLst/>
              <a:rect l="l" t="t" r="r" b="b"/>
              <a:pathLst>
                <a:path w="1455420" h="312420">
                  <a:moveTo>
                    <a:pt x="1455419" y="0"/>
                  </a:moveTo>
                  <a:lnTo>
                    <a:pt x="0" y="0"/>
                  </a:lnTo>
                  <a:lnTo>
                    <a:pt x="0" y="312419"/>
                  </a:lnTo>
                  <a:lnTo>
                    <a:pt x="1455419" y="312419"/>
                  </a:lnTo>
                  <a:lnTo>
                    <a:pt x="14554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713" y="1888998"/>
              <a:ext cx="1972310" cy="762000"/>
            </a:xfrm>
            <a:custGeom>
              <a:avLst/>
              <a:gdLst/>
              <a:ahLst/>
              <a:cxnLst/>
              <a:rect l="l" t="t" r="r" b="b"/>
              <a:pathLst>
                <a:path w="1972310" h="762000">
                  <a:moveTo>
                    <a:pt x="0" y="762000"/>
                  </a:moveTo>
                  <a:lnTo>
                    <a:pt x="1972056" y="762000"/>
                  </a:lnTo>
                  <a:lnTo>
                    <a:pt x="197205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6996" y="4282821"/>
            <a:ext cx="10432415" cy="177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97058"/>
              <a:buFont typeface="Wingdings"/>
              <a:buChar char=""/>
              <a:tabLst>
                <a:tab pos="356235" algn="l"/>
              </a:tabLst>
            </a:pPr>
            <a:r>
              <a:rPr sz="3400" b="1" spc="-10" dirty="0">
                <a:latin typeface="Segoe UI"/>
                <a:cs typeface="Segoe UI"/>
              </a:rPr>
              <a:t>New</a:t>
            </a:r>
            <a:r>
              <a:rPr sz="3400" b="1" spc="-30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Professional</a:t>
            </a:r>
            <a:r>
              <a:rPr sz="3400" b="1" spc="-25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Claim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b="1" spc="-5" dirty="0">
                <a:latin typeface="Segoe UI"/>
                <a:cs typeface="Segoe UI"/>
              </a:rPr>
              <a:t>Is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this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a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void/replacement?</a:t>
            </a:r>
            <a:endParaRPr sz="2700" b="1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spc="-5" dirty="0">
                <a:latin typeface="Segoe UI"/>
                <a:cs typeface="Segoe UI"/>
              </a:rPr>
              <a:t>Defaults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spc="-15" dirty="0">
                <a:latin typeface="Segoe UI"/>
                <a:cs typeface="Segoe UI"/>
              </a:rPr>
              <a:t>to</a:t>
            </a:r>
            <a:r>
              <a:rPr sz="2700" spc="-30" dirty="0">
                <a:latin typeface="Segoe UI"/>
                <a:cs typeface="Segoe UI"/>
              </a:rPr>
              <a:t> </a:t>
            </a:r>
            <a:r>
              <a:rPr sz="2700" spc="-50" dirty="0">
                <a:latin typeface="Segoe UI"/>
                <a:cs typeface="Segoe UI"/>
              </a:rPr>
              <a:t>“No.”</a:t>
            </a:r>
            <a:endParaRPr sz="2700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spc="-5" dirty="0">
                <a:latin typeface="Segoe UI"/>
                <a:cs typeface="Segoe UI"/>
              </a:rPr>
              <a:t>Select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spc="-50" dirty="0">
                <a:latin typeface="Segoe UI"/>
                <a:cs typeface="Segoe UI"/>
              </a:rPr>
              <a:t>“Yes”</a:t>
            </a:r>
            <a:r>
              <a:rPr sz="2700" dirty="0">
                <a:latin typeface="Segoe UI"/>
                <a:cs typeface="Segoe UI"/>
              </a:rPr>
              <a:t> </a:t>
            </a:r>
            <a:r>
              <a:rPr sz="27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only</a:t>
            </a:r>
            <a:r>
              <a:rPr sz="2700" b="1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if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you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spc="-15" dirty="0">
                <a:latin typeface="Segoe UI"/>
                <a:cs typeface="Segoe UI"/>
              </a:rPr>
              <a:t>are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spc="-10" dirty="0">
                <a:latin typeface="Segoe UI"/>
                <a:cs typeface="Segoe UI"/>
              </a:rPr>
              <a:t>replacing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or </a:t>
            </a:r>
            <a:r>
              <a:rPr sz="2700" spc="-5" dirty="0">
                <a:latin typeface="Segoe UI"/>
                <a:cs typeface="Segoe UI"/>
              </a:rPr>
              <a:t>voiding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a </a:t>
            </a:r>
            <a:r>
              <a:rPr sz="2700" spc="-10" dirty="0">
                <a:latin typeface="Segoe UI"/>
                <a:cs typeface="Segoe UI"/>
              </a:rPr>
              <a:t>previously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926" y="6010151"/>
            <a:ext cx="2515870" cy="4819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700" spc="-5" dirty="0">
                <a:latin typeface="Segoe UI"/>
                <a:cs typeface="Segoe UI"/>
              </a:rPr>
              <a:t>processed</a:t>
            </a:r>
            <a:r>
              <a:rPr sz="2700" spc="-75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claim.</a:t>
            </a:r>
            <a:endParaRPr sz="270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140735"/>
            <a:ext cx="11643360" cy="3646932"/>
            <a:chOff x="274320" y="140735"/>
            <a:chExt cx="11643360" cy="364693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" y="140735"/>
              <a:ext cx="11643360" cy="36469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438" y="1748790"/>
              <a:ext cx="3954779" cy="1411605"/>
            </a:xfrm>
            <a:custGeom>
              <a:avLst/>
              <a:gdLst/>
              <a:ahLst/>
              <a:cxnLst/>
              <a:rect l="l" t="t" r="r" b="b"/>
              <a:pathLst>
                <a:path w="3954779" h="1411605">
                  <a:moveTo>
                    <a:pt x="309372" y="1411223"/>
                  </a:moveTo>
                  <a:lnTo>
                    <a:pt x="1917191" y="1411223"/>
                  </a:lnTo>
                  <a:lnTo>
                    <a:pt x="1917191" y="1156715"/>
                  </a:lnTo>
                  <a:lnTo>
                    <a:pt x="309372" y="1156715"/>
                  </a:lnTo>
                  <a:lnTo>
                    <a:pt x="309372" y="1411223"/>
                  </a:lnTo>
                  <a:close/>
                </a:path>
                <a:path w="3954779" h="1411605">
                  <a:moveTo>
                    <a:pt x="2577084" y="1411223"/>
                  </a:moveTo>
                  <a:lnTo>
                    <a:pt x="3954780" y="1411223"/>
                  </a:lnTo>
                  <a:lnTo>
                    <a:pt x="3954780" y="1156715"/>
                  </a:lnTo>
                  <a:lnTo>
                    <a:pt x="2577084" y="1156715"/>
                  </a:lnTo>
                  <a:lnTo>
                    <a:pt x="2577084" y="1411223"/>
                  </a:lnTo>
                  <a:close/>
                </a:path>
                <a:path w="3954779" h="1411605">
                  <a:moveTo>
                    <a:pt x="0" y="601979"/>
                  </a:moveTo>
                  <a:lnTo>
                    <a:pt x="1917192" y="601979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3400" y="3810000"/>
            <a:ext cx="10432415" cy="2191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97058"/>
              <a:buFont typeface="Wingdings"/>
              <a:buChar char=""/>
              <a:tabLst>
                <a:tab pos="356235" algn="l"/>
              </a:tabLst>
            </a:pPr>
            <a:r>
              <a:rPr sz="3400" b="1" spc="-10" dirty="0">
                <a:latin typeface="Segoe UI"/>
                <a:cs typeface="Segoe UI"/>
              </a:rPr>
              <a:t>New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15" dirty="0">
                <a:latin typeface="Segoe UI"/>
                <a:cs typeface="Segoe UI"/>
              </a:rPr>
              <a:t>Professional</a:t>
            </a:r>
            <a:r>
              <a:rPr sz="3400" b="1" dirty="0">
                <a:latin typeface="Segoe UI"/>
                <a:cs typeface="Segoe UI"/>
              </a:rPr>
              <a:t> </a:t>
            </a:r>
            <a:r>
              <a:rPr sz="3400" b="1" spc="-10" dirty="0">
                <a:latin typeface="Segoe UI"/>
                <a:cs typeface="Segoe UI"/>
              </a:rPr>
              <a:t>Claim</a:t>
            </a:r>
            <a:endParaRPr sz="3400" dirty="0">
              <a:latin typeface="Segoe UI"/>
              <a:cs typeface="Segoe U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700" b="1" spc="-5" dirty="0">
                <a:latin typeface="Segoe UI"/>
                <a:cs typeface="Segoe UI"/>
              </a:rPr>
              <a:t>Is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5" dirty="0">
                <a:latin typeface="Segoe UI"/>
                <a:cs typeface="Segoe UI"/>
              </a:rPr>
              <a:t>this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dirty="0">
                <a:latin typeface="Segoe UI"/>
                <a:cs typeface="Segoe UI"/>
              </a:rPr>
              <a:t>a</a:t>
            </a:r>
            <a:r>
              <a:rPr sz="2700" b="1" spc="-20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void/replacement?</a:t>
            </a:r>
            <a:endParaRPr sz="2700" b="1" dirty="0">
              <a:latin typeface="Segoe UI"/>
              <a:cs typeface="Segoe UI"/>
            </a:endParaRPr>
          </a:p>
          <a:p>
            <a:pPr marL="1384300" marR="5080" lvl="2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spc="-5" dirty="0">
                <a:latin typeface="Segoe UI"/>
                <a:cs typeface="Segoe UI"/>
              </a:rPr>
              <a:t>Select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spc="-50" dirty="0">
                <a:latin typeface="Segoe UI"/>
                <a:cs typeface="Segoe UI"/>
              </a:rPr>
              <a:t>“Yes”</a:t>
            </a:r>
            <a:r>
              <a:rPr sz="2700" dirty="0">
                <a:latin typeface="Segoe UI"/>
                <a:cs typeface="Segoe UI"/>
              </a:rPr>
              <a:t> </a:t>
            </a:r>
            <a:r>
              <a:rPr sz="27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only</a:t>
            </a:r>
            <a:r>
              <a:rPr sz="2700" b="1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if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you</a:t>
            </a:r>
            <a:r>
              <a:rPr sz="2700" spc="-10" dirty="0">
                <a:latin typeface="Segoe UI"/>
                <a:cs typeface="Segoe UI"/>
              </a:rPr>
              <a:t> </a:t>
            </a:r>
            <a:r>
              <a:rPr sz="2700" spc="-15" dirty="0">
                <a:latin typeface="Segoe UI"/>
                <a:cs typeface="Segoe UI"/>
              </a:rPr>
              <a:t>are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spc="-10" dirty="0">
                <a:latin typeface="Segoe UI"/>
                <a:cs typeface="Segoe UI"/>
              </a:rPr>
              <a:t>replacing</a:t>
            </a:r>
            <a:r>
              <a:rPr sz="2700" spc="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or </a:t>
            </a:r>
            <a:r>
              <a:rPr sz="2700" spc="-5" dirty="0">
                <a:latin typeface="Segoe UI"/>
                <a:cs typeface="Segoe UI"/>
              </a:rPr>
              <a:t>voiding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a </a:t>
            </a:r>
            <a:r>
              <a:rPr sz="2700" spc="-10" dirty="0">
                <a:latin typeface="Segoe UI"/>
                <a:cs typeface="Segoe UI"/>
              </a:rPr>
              <a:t>previously </a:t>
            </a:r>
            <a:r>
              <a:rPr sz="2700" spc="-720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processed</a:t>
            </a:r>
            <a:r>
              <a:rPr sz="2700" spc="10" dirty="0">
                <a:latin typeface="Segoe UI"/>
                <a:cs typeface="Segoe UI"/>
              </a:rPr>
              <a:t> </a:t>
            </a:r>
            <a:r>
              <a:rPr sz="2700" spc="-5" dirty="0">
                <a:latin typeface="Segoe UI"/>
                <a:cs typeface="Segoe UI"/>
              </a:rPr>
              <a:t>claim.</a:t>
            </a:r>
            <a:endParaRPr sz="2700" dirty="0">
              <a:latin typeface="Segoe UI"/>
              <a:cs typeface="Segoe UI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700" b="1" spc="-10" dirty="0">
                <a:latin typeface="Segoe UI"/>
                <a:cs typeface="Segoe UI"/>
              </a:rPr>
              <a:t>Resubmission</a:t>
            </a:r>
            <a:r>
              <a:rPr sz="2700" b="1" spc="10" dirty="0">
                <a:latin typeface="Segoe UI"/>
                <a:cs typeface="Segoe UI"/>
              </a:rPr>
              <a:t> </a:t>
            </a:r>
            <a:r>
              <a:rPr sz="2700" b="1" spc="-40" dirty="0">
                <a:latin typeface="Segoe UI"/>
                <a:cs typeface="Segoe UI"/>
              </a:rPr>
              <a:t>Type</a:t>
            </a:r>
            <a:r>
              <a:rPr sz="2700" b="1" spc="-5" dirty="0">
                <a:latin typeface="Segoe UI"/>
                <a:cs typeface="Segoe UI"/>
              </a:rPr>
              <a:t> Code</a:t>
            </a:r>
            <a:r>
              <a:rPr sz="2700" b="1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–</a:t>
            </a:r>
            <a:r>
              <a:rPr sz="2700" spc="-5" dirty="0">
                <a:latin typeface="Segoe UI"/>
                <a:cs typeface="Segoe UI"/>
              </a:rPr>
              <a:t> </a:t>
            </a:r>
            <a:r>
              <a:rPr lang="en-US" sz="2700" spc="-5" dirty="0">
                <a:latin typeface="Segoe UI"/>
                <a:cs typeface="Segoe UI"/>
              </a:rPr>
              <a:t>Select </a:t>
            </a:r>
            <a:r>
              <a:rPr sz="2700" b="1" spc="-10" dirty="0">
                <a:latin typeface="Segoe UI"/>
                <a:cs typeface="Segoe UI"/>
              </a:rPr>
              <a:t>Replacement</a:t>
            </a:r>
            <a:r>
              <a:rPr sz="2700" spc="-2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or</a:t>
            </a:r>
            <a:r>
              <a:rPr sz="2700" spc="-5" dirty="0">
                <a:latin typeface="Segoe UI"/>
                <a:cs typeface="Segoe UI"/>
              </a:rPr>
              <a:t> </a:t>
            </a:r>
            <a:r>
              <a:rPr sz="2700" b="1" spc="-45" dirty="0">
                <a:latin typeface="Segoe UI"/>
                <a:cs typeface="Segoe UI"/>
              </a:rPr>
              <a:t>Void</a:t>
            </a:r>
            <a:endParaRPr sz="2700" b="1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5935935"/>
            <a:ext cx="11200385" cy="8790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11175" indent="-498475">
              <a:lnSpc>
                <a:spcPct val="100000"/>
              </a:lnSpc>
              <a:spcBef>
                <a:spcPts val="315"/>
              </a:spcBef>
              <a:tabLst>
                <a:tab pos="469265" algn="l"/>
              </a:tabLst>
            </a:pPr>
            <a:r>
              <a:rPr sz="2700" dirty="0">
                <a:latin typeface="Wingdings"/>
                <a:cs typeface="Wingdings"/>
              </a:rPr>
              <a:t>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b="1" spc="-45" dirty="0">
                <a:latin typeface="Segoe UI"/>
                <a:cs typeface="Segoe UI"/>
              </a:rPr>
              <a:t>TCN</a:t>
            </a:r>
            <a:r>
              <a:rPr sz="2700" b="1" spc="-25" dirty="0">
                <a:latin typeface="Segoe UI"/>
                <a:cs typeface="Segoe UI"/>
              </a:rPr>
              <a:t> </a:t>
            </a:r>
            <a:r>
              <a:rPr sz="2700" b="1" spc="-15" dirty="0">
                <a:latin typeface="Segoe UI"/>
                <a:cs typeface="Segoe UI"/>
              </a:rPr>
              <a:t>to</a:t>
            </a:r>
            <a:r>
              <a:rPr sz="2700" b="1" spc="-10" dirty="0">
                <a:latin typeface="Segoe UI"/>
                <a:cs typeface="Segoe UI"/>
              </a:rPr>
              <a:t> </a:t>
            </a:r>
            <a:r>
              <a:rPr sz="2700" b="1" spc="-25" dirty="0">
                <a:latin typeface="Segoe UI"/>
                <a:cs typeface="Segoe UI"/>
              </a:rPr>
              <a:t>Void/Replace</a:t>
            </a:r>
            <a:r>
              <a:rPr lang="en-US" sz="2700" b="1" spc="-25" dirty="0">
                <a:latin typeface="Segoe UI"/>
                <a:cs typeface="Segoe UI"/>
              </a:rPr>
              <a:t> </a:t>
            </a:r>
            <a:r>
              <a:rPr lang="en-US" sz="2700" spc="-25" dirty="0">
                <a:latin typeface="Segoe UI"/>
                <a:cs typeface="Segoe UI"/>
              </a:rPr>
              <a:t>(TCN is Transaction Control Number)  </a:t>
            </a:r>
          </a:p>
          <a:p>
            <a:pPr marL="739775" indent="-282575">
              <a:lnSpc>
                <a:spcPct val="100000"/>
              </a:lnSpc>
              <a:spcBef>
                <a:spcPts val="315"/>
              </a:spcBef>
              <a:buFont typeface="Courier New" panose="02070309020205020404" pitchFamily="49" charset="0"/>
              <a:buChar char="o"/>
            </a:pPr>
            <a:r>
              <a:rPr lang="en-US" sz="2500" spc="-25" dirty="0">
                <a:latin typeface="Segoe UI"/>
                <a:cs typeface="Segoe UI"/>
              </a:rPr>
              <a:t>Enter TCN (17 digit claim number) that needs to be replaced or voided</a:t>
            </a:r>
            <a:endParaRPr sz="2500" dirty="0">
              <a:highlight>
                <a:srgbClr val="FFFF00"/>
              </a:highlight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C73F8FE-F4B4-4E1E-BC7D-D801EE8146ED}"/>
              </a:ext>
            </a:extLst>
          </p:cNvPr>
          <p:cNvSpPr/>
          <p:nvPr/>
        </p:nvSpPr>
        <p:spPr>
          <a:xfrm>
            <a:off x="274320" y="120605"/>
            <a:ext cx="1554480" cy="260395"/>
          </a:xfrm>
          <a:custGeom>
            <a:avLst/>
            <a:gdLst/>
            <a:ahLst/>
            <a:cxnLst/>
            <a:rect l="l" t="t" r="r" b="b"/>
            <a:pathLst>
              <a:path w="1972310" h="762000">
                <a:moveTo>
                  <a:pt x="0" y="762000"/>
                </a:moveTo>
                <a:lnTo>
                  <a:pt x="1972056" y="762000"/>
                </a:lnTo>
                <a:lnTo>
                  <a:pt x="19720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9" y="76200"/>
            <a:ext cx="11629390" cy="4935855"/>
            <a:chOff x="258412" y="144138"/>
            <a:chExt cx="11629390" cy="4935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12" y="144138"/>
              <a:ext cx="11628787" cy="49094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25061" y="4502657"/>
              <a:ext cx="4803775" cy="551815"/>
            </a:xfrm>
            <a:custGeom>
              <a:avLst/>
              <a:gdLst/>
              <a:ahLst/>
              <a:cxnLst/>
              <a:rect l="l" t="t" r="r" b="b"/>
              <a:pathLst>
                <a:path w="4803775" h="551814">
                  <a:moveTo>
                    <a:pt x="0" y="551688"/>
                  </a:moveTo>
                  <a:lnTo>
                    <a:pt x="4803647" y="551688"/>
                  </a:lnTo>
                  <a:lnTo>
                    <a:pt x="4803647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50800">
              <a:solidFill>
                <a:srgbClr val="D246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968" y="2731007"/>
              <a:ext cx="3164205" cy="2322830"/>
            </a:xfrm>
            <a:custGeom>
              <a:avLst/>
              <a:gdLst/>
              <a:ahLst/>
              <a:cxnLst/>
              <a:rect l="l" t="t" r="r" b="b"/>
              <a:pathLst>
                <a:path w="3164204" h="2322829">
                  <a:moveTo>
                    <a:pt x="1453896" y="2016252"/>
                  </a:moveTo>
                  <a:lnTo>
                    <a:pt x="0" y="2016252"/>
                  </a:lnTo>
                  <a:lnTo>
                    <a:pt x="0" y="2322576"/>
                  </a:lnTo>
                  <a:lnTo>
                    <a:pt x="1453896" y="2322576"/>
                  </a:lnTo>
                  <a:lnTo>
                    <a:pt x="1453896" y="2016252"/>
                  </a:lnTo>
                  <a:close/>
                </a:path>
                <a:path w="3164204" h="2322829">
                  <a:moveTo>
                    <a:pt x="1453896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453896" y="312420"/>
                  </a:lnTo>
                  <a:lnTo>
                    <a:pt x="1453896" y="0"/>
                  </a:lnTo>
                  <a:close/>
                </a:path>
                <a:path w="3164204" h="2322829">
                  <a:moveTo>
                    <a:pt x="3163824" y="2010156"/>
                  </a:moveTo>
                  <a:lnTo>
                    <a:pt x="1708404" y="2010156"/>
                  </a:lnTo>
                  <a:lnTo>
                    <a:pt x="1708404" y="2322576"/>
                  </a:lnTo>
                  <a:lnTo>
                    <a:pt x="3163824" y="2322576"/>
                  </a:lnTo>
                  <a:lnTo>
                    <a:pt x="3163824" y="201015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4801" y="4985645"/>
            <a:ext cx="11116259" cy="963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97058"/>
              <a:buFont typeface="Wingdings"/>
              <a:buChar char=""/>
              <a:tabLst>
                <a:tab pos="356235" algn="l"/>
              </a:tabLst>
            </a:pPr>
            <a:r>
              <a:rPr lang="en-US" sz="3400" b="1" spc="-10" dirty="0">
                <a:latin typeface="Segoe UI"/>
                <a:cs typeface="Segoe UI"/>
              </a:rPr>
              <a:t>Billing Provider</a:t>
            </a:r>
          </a:p>
          <a:p>
            <a:pPr marL="914400" indent="-457200">
              <a:lnSpc>
                <a:spcPct val="100000"/>
              </a:lnSpc>
              <a:spcBef>
                <a:spcPts val="95"/>
              </a:spcBef>
              <a:buSzPct val="97058"/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2700" spc="-10" dirty="0">
                <a:latin typeface="Segoe UI"/>
                <a:cs typeface="Segoe UI"/>
              </a:rPr>
              <a:t>Enter</a:t>
            </a:r>
            <a:r>
              <a:rPr sz="2700" b="1" spc="-265" dirty="0">
                <a:latin typeface="Segoe UI"/>
                <a:cs typeface="Segoe UI"/>
              </a:rPr>
              <a:t> </a:t>
            </a:r>
            <a:r>
              <a:rPr sz="2700" b="1" spc="-45" dirty="0">
                <a:latin typeface="Segoe UI"/>
                <a:cs typeface="Segoe UI"/>
              </a:rPr>
              <a:t>Taxonomy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Code</a:t>
            </a:r>
            <a:r>
              <a:rPr lang="en-US" sz="2700" b="1" spc="-10" dirty="0">
                <a:latin typeface="Segoe UI"/>
                <a:cs typeface="Segoe UI"/>
              </a:rPr>
              <a:t> </a:t>
            </a:r>
            <a:r>
              <a:rPr lang="en-US" sz="2700" spc="-10" dirty="0">
                <a:latin typeface="Segoe UI"/>
                <a:cs typeface="Segoe UI"/>
              </a:rPr>
              <a:t>(provider group taxonomy code)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1" y="5949370"/>
            <a:ext cx="11268660" cy="46230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14400" indent="-457200">
              <a:lnSpc>
                <a:spcPct val="100000"/>
              </a:lnSpc>
              <a:spcBef>
                <a:spcPts val="365"/>
              </a:spcBef>
              <a:buFont typeface="Arial" panose="020B0604020202020204" pitchFamily="34" charset="0"/>
              <a:buChar char="•"/>
            </a:pPr>
            <a:r>
              <a:rPr sz="2700" spc="-10" dirty="0">
                <a:latin typeface="Segoe UI"/>
                <a:cs typeface="Segoe UI"/>
              </a:rPr>
              <a:t>En</a:t>
            </a:r>
            <a:r>
              <a:rPr sz="2700" spc="-20" dirty="0">
                <a:latin typeface="Segoe UI"/>
                <a:cs typeface="Segoe UI"/>
              </a:rPr>
              <a:t>t</a:t>
            </a:r>
            <a:r>
              <a:rPr sz="2700" spc="-10" dirty="0">
                <a:latin typeface="Segoe UI"/>
                <a:cs typeface="Segoe UI"/>
              </a:rPr>
              <a:t>e</a:t>
            </a:r>
            <a:r>
              <a:rPr sz="2700" spc="-5" dirty="0">
                <a:latin typeface="Segoe UI"/>
                <a:cs typeface="Segoe UI"/>
              </a:rPr>
              <a:t>r</a:t>
            </a:r>
            <a:r>
              <a:rPr sz="2700" b="1" spc="-265" dirty="0">
                <a:latin typeface="Segoe UI"/>
                <a:cs typeface="Segoe UI"/>
              </a:rPr>
              <a:t> </a:t>
            </a:r>
            <a:r>
              <a:rPr lang="en-US" sz="2700" b="1" spc="-265" dirty="0">
                <a:latin typeface="Segoe UI"/>
                <a:cs typeface="Segoe UI"/>
              </a:rPr>
              <a:t>Tax ID</a:t>
            </a:r>
            <a:r>
              <a:rPr sz="2700" b="1" spc="-5" dirty="0">
                <a:latin typeface="Segoe UI"/>
                <a:cs typeface="Segoe UI"/>
              </a:rPr>
              <a:t> </a:t>
            </a:r>
            <a:r>
              <a:rPr sz="2700" dirty="0">
                <a:latin typeface="Segoe UI"/>
                <a:cs typeface="Segoe UI"/>
              </a:rPr>
              <a:t>o</a:t>
            </a:r>
            <a:r>
              <a:rPr sz="2700" spc="-5" dirty="0">
                <a:latin typeface="Segoe UI"/>
                <a:cs typeface="Segoe UI"/>
              </a:rPr>
              <a:t>r</a:t>
            </a:r>
            <a:r>
              <a:rPr sz="2700" spc="-15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SS</a:t>
            </a:r>
            <a:r>
              <a:rPr sz="2700" b="1" spc="-5" dirty="0">
                <a:latin typeface="Segoe UI"/>
                <a:cs typeface="Segoe UI"/>
              </a:rPr>
              <a:t>N</a:t>
            </a:r>
            <a:r>
              <a:rPr sz="2700" b="1" spc="10" dirty="0">
                <a:latin typeface="Segoe UI"/>
                <a:cs typeface="Segoe UI"/>
              </a:rPr>
              <a:t> </a:t>
            </a:r>
            <a:r>
              <a:rPr sz="2700" b="1" spc="-10" dirty="0">
                <a:latin typeface="Segoe UI"/>
                <a:cs typeface="Segoe UI"/>
              </a:rPr>
              <a:t>Number</a:t>
            </a:r>
            <a:r>
              <a:rPr lang="en-US" sz="2700" b="1" spc="-10" dirty="0">
                <a:latin typeface="Segoe UI"/>
                <a:cs typeface="Segoe UI"/>
              </a:rPr>
              <a:t> </a:t>
            </a:r>
            <a:r>
              <a:rPr lang="en-US" sz="2700" spc="-10" dirty="0">
                <a:latin typeface="Segoe UI"/>
                <a:cs typeface="Segoe UI"/>
              </a:rPr>
              <a:t>(provider group Tax ID)</a:t>
            </a:r>
            <a:endParaRPr sz="27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9DD23CB-2095-45CB-8EFE-E153FC3EAB57}"/>
              </a:ext>
            </a:extLst>
          </p:cNvPr>
          <p:cNvSpPr/>
          <p:nvPr/>
        </p:nvSpPr>
        <p:spPr>
          <a:xfrm>
            <a:off x="457200" y="3886200"/>
            <a:ext cx="1399636" cy="304801"/>
          </a:xfrm>
          <a:custGeom>
            <a:avLst/>
            <a:gdLst/>
            <a:ahLst/>
            <a:cxnLst/>
            <a:rect l="l" t="t" r="r" b="b"/>
            <a:pathLst>
              <a:path w="4803775" h="551814">
                <a:moveTo>
                  <a:pt x="0" y="551688"/>
                </a:moveTo>
                <a:lnTo>
                  <a:pt x="4803647" y="551688"/>
                </a:lnTo>
                <a:lnTo>
                  <a:pt x="4803647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ln w="50800">
            <a:solidFill>
              <a:srgbClr val="D24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a766425-94d1-43d6-acec-7bdf8b0cc625">
      <Terms xmlns="http://schemas.microsoft.com/office/infopath/2007/PartnerControls"/>
    </lcf76f155ced4ddcb4097134ff3c332f>
    <TaxCatchAll xmlns="25d83d48-fb20-4537-95a6-3251357185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5659C2B9395458018880B469EB1DB" ma:contentTypeVersion="19" ma:contentTypeDescription="Create a new document." ma:contentTypeScope="" ma:versionID="4c3e064bd4b152bb79d612e13aa8b46c">
  <xsd:schema xmlns:xsd="http://www.w3.org/2001/XMLSchema" xmlns:xs="http://www.w3.org/2001/XMLSchema" xmlns:p="http://schemas.microsoft.com/office/2006/metadata/properties" xmlns:ns1="http://schemas.microsoft.com/sharepoint/v3" xmlns:ns2="da766425-94d1-43d6-acec-7bdf8b0cc625" xmlns:ns3="9f37c495-a8f2-4970-a71f-08050f15a5aa" xmlns:ns4="25d83d48-fb20-4537-95a6-325135718581" targetNamespace="http://schemas.microsoft.com/office/2006/metadata/properties" ma:root="true" ma:fieldsID="cb9999f54898b5c7a4df29531831a81a" ns1:_="" ns2:_="" ns3:_="" ns4:_="">
    <xsd:import namespace="http://schemas.microsoft.com/sharepoint/v3"/>
    <xsd:import namespace="da766425-94d1-43d6-acec-7bdf8b0cc625"/>
    <xsd:import namespace="9f37c495-a8f2-4970-a71f-08050f15a5aa"/>
    <xsd:import namespace="25d83d48-fb20-4537-95a6-325135718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6425-94d1-43d6-acec-7bdf8b0cc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7c495-a8f2-4970-a71f-08050f15a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3d48-fb20-4537-95a6-32513571858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c8ad380-6fd1-43bc-9029-31e7e786d8a2}" ma:internalName="TaxCatchAll" ma:showField="CatchAllData" ma:web="9f37c495-a8f2-4970-a71f-08050f15a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225BF-9BE3-4E47-B44A-C79B6D8BE7F7}">
  <ds:schemaRefs>
    <ds:schemaRef ds:uri="25d83d48-fb20-4537-95a6-325135718581"/>
    <ds:schemaRef ds:uri="http://schemas.microsoft.com/office/2006/documentManagement/types"/>
    <ds:schemaRef ds:uri="http://purl.org/dc/terms/"/>
    <ds:schemaRef ds:uri="9f37c495-a8f2-4970-a71f-08050f15a5aa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da766425-94d1-43d6-acec-7bdf8b0cc62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6EFE817-6CA7-4CE0-B6A5-537C8D2993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083348-A855-4533-9900-57FBB0FA9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a766425-94d1-43d6-acec-7bdf8b0cc625"/>
    <ds:schemaRef ds:uri="9f37c495-a8f2-4970-a71f-08050f15a5aa"/>
    <ds:schemaRef ds:uri="25d83d48-fb20-4537-95a6-325135718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8737</TotalTime>
  <Words>1341</Words>
  <Application>Microsoft Office PowerPoint</Application>
  <PresentationFormat>Widescreen</PresentationFormat>
  <Paragraphs>178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ND Health Enterprise Web Portal 1915(i) Claim 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MMIS Web Portal  Questions and 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Theurer, Cassie K.</dc:creator>
  <cp:lastModifiedBy>Klocke-Joyce, Melissa L.</cp:lastModifiedBy>
  <cp:revision>86</cp:revision>
  <dcterms:created xsi:type="dcterms:W3CDTF">2021-09-01T18:14:19Z</dcterms:created>
  <dcterms:modified xsi:type="dcterms:W3CDTF">2024-12-05T16:33:40Z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2021-09-01T00:00:00Z</vt:filetime>
  </property>
  <property fmtid="{D5CDD505-2E9C-101B-9397-08002B2CF9AE}" pid="5" name="ContentTypeId">
    <vt:lpwstr>0x010100FF55659C2B9395458018880B469EB1DB</vt:lpwstr>
  </property>
  <property fmtid="{D5CDD505-2E9C-101B-9397-08002B2CF9AE}" pid="6" name="MediaServiceImageTags">
    <vt:lpwstr/>
  </property>
</Properties>
</file>